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embeddedFontLst>
    <p:embeddedFont>
      <p:font typeface="Robot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2" roundtripDataSignature="AMtx7mgoYcjDh14XeBIHnL+9oOT+MRiY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446CBA1-FFD2-49DD-95FB-F8FC7344CD1D}">
  <a:tblStyle styleId="{F446CBA1-FFD2-49DD-95FB-F8FC7344CD1D}"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7F3"/>
          </a:solidFill>
        </a:fill>
      </a:tcStyle>
    </a:wholeTbl>
    <a:band1H>
      <a:tcTxStyle/>
      <a:tcStyle>
        <a:fill>
          <a:solidFill>
            <a:srgbClr val="CCCCE6"/>
          </a:solidFill>
        </a:fill>
      </a:tcStyle>
    </a:band1H>
    <a:band2H>
      <a:tcTxStyle/>
    </a:band2H>
    <a:band1V>
      <a:tcTxStyle/>
      <a:tcStyle>
        <a:fill>
          <a:solidFill>
            <a:srgbClr val="CCCCE6"/>
          </a:solidFill>
        </a:fill>
      </a:tcStyle>
    </a:band1V>
    <a:band2V>
      <a:tcTxStyle/>
    </a:band2V>
    <a:lastCol>
      <a:tcTxStyle b="on" i="off">
        <a:font>
          <a:latin typeface="Arial"/>
          <a:ea typeface="Arial"/>
          <a:cs typeface="Arial"/>
        </a:font>
        <a:schemeClr val="lt1"/>
      </a:tcTxStyle>
      <a:tcStyle>
        <a:fill>
          <a:solidFill>
            <a:schemeClr val="accent6"/>
          </a:solidFill>
        </a:fill>
      </a:tcStyle>
    </a:lastCol>
    <a:firstCol>
      <a:tcTxStyle b="on" i="off">
        <a:font>
          <a:latin typeface="Arial"/>
          <a:ea typeface="Arial"/>
          <a:cs typeface="Arial"/>
        </a:font>
        <a:schemeClr val="lt1"/>
      </a:tcTxStyle>
      <a:tcStyle>
        <a:fill>
          <a:solidFill>
            <a:schemeClr val="accent6"/>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Replace with anonymous cover slide</a:t>
            </a:r>
            <a:endParaRPr/>
          </a:p>
          <a:p>
            <a:pPr indent="0" lvl="0" marL="0" rtl="0" algn="l">
              <a:spcBef>
                <a:spcPts val="0"/>
              </a:spcBef>
              <a:spcAft>
                <a:spcPts val="0"/>
              </a:spcAft>
              <a:buNone/>
            </a:pPr>
            <a:r>
              <a:t/>
            </a:r>
            <a:endParaRPr/>
          </a:p>
        </p:txBody>
      </p:sp>
      <p:sp>
        <p:nvSpPr>
          <p:cNvPr id="169" name="Google Shape;16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23"/>
          <p:cNvSpPr txBox="1"/>
          <p:nvPr>
            <p:ph type="ctrTitle"/>
          </p:nvPr>
        </p:nvSpPr>
        <p:spPr>
          <a:xfrm>
            <a:off x="1424518" y="2286000"/>
            <a:ext cx="9273116" cy="11430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sz="3000">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 type="subTitle"/>
          </p:nvPr>
        </p:nvSpPr>
        <p:spPr>
          <a:xfrm>
            <a:off x="1422400" y="3536950"/>
            <a:ext cx="9262533" cy="2101850"/>
          </a:xfrm>
          <a:prstGeom prst="rect">
            <a:avLst/>
          </a:prstGeom>
          <a:noFill/>
          <a:ln>
            <a:noFill/>
          </a:ln>
        </p:spPr>
        <p:txBody>
          <a:bodyPr anchorCtr="0" anchor="t" bIns="0" lIns="0" spcFirstLastPara="1" rIns="0" wrap="square" tIns="0">
            <a:noAutofit/>
          </a:bodyPr>
          <a:lstStyle>
            <a:lvl1pPr lvl="0" algn="ctr">
              <a:lnSpc>
                <a:spcPct val="130000"/>
              </a:lnSpc>
              <a:spcBef>
                <a:spcPts val="2100"/>
              </a:spcBef>
              <a:spcAft>
                <a:spcPts val="0"/>
              </a:spcAft>
              <a:buSzPts val="1400"/>
              <a:buNone/>
              <a:defRPr sz="2800">
                <a:solidFill>
                  <a:srgbClr val="4D4D4D"/>
                </a:solidFill>
              </a:defRPr>
            </a:lvl1pPr>
            <a:lvl2pPr lvl="1" algn="l">
              <a:spcBef>
                <a:spcPts val="360"/>
              </a:spcBef>
              <a:spcAft>
                <a:spcPts val="0"/>
              </a:spcAft>
              <a:buSzPts val="1620"/>
              <a:buChar char="●"/>
              <a:defRPr/>
            </a:lvl2pPr>
            <a:lvl3pPr lvl="2" algn="l">
              <a:spcBef>
                <a:spcPts val="360"/>
              </a:spcBef>
              <a:spcAft>
                <a:spcPts val="0"/>
              </a:spcAft>
              <a:buSzPts val="1620"/>
              <a:buChar char="▪"/>
              <a:defRPr/>
            </a:lvl3pPr>
            <a:lvl4pPr lvl="3" algn="l">
              <a:spcBef>
                <a:spcPts val="360"/>
              </a:spcBef>
              <a:spcAft>
                <a:spcPts val="0"/>
              </a:spcAft>
              <a:buSzPts val="1620"/>
              <a:buChar char="–"/>
              <a:defRPr/>
            </a:lvl4pPr>
            <a:lvl5pPr lvl="4" algn="l">
              <a:spcBef>
                <a:spcPts val="360"/>
              </a:spcBef>
              <a:spcAft>
                <a:spcPts val="0"/>
              </a:spcAft>
              <a:buSzPts val="1620"/>
              <a:buChar char="»"/>
              <a:defRPr/>
            </a:lvl5pPr>
            <a:lvl6pPr lvl="5" algn="l">
              <a:spcBef>
                <a:spcPts val="360"/>
              </a:spcBef>
              <a:spcAft>
                <a:spcPts val="0"/>
              </a:spcAft>
              <a:buSzPts val="1620"/>
              <a:buChar char="»"/>
              <a:defRPr/>
            </a:lvl6pPr>
            <a:lvl7pPr lvl="6" algn="l">
              <a:spcBef>
                <a:spcPts val="360"/>
              </a:spcBef>
              <a:spcAft>
                <a:spcPts val="0"/>
              </a:spcAft>
              <a:buSzPts val="1620"/>
              <a:buChar char="»"/>
              <a:defRPr/>
            </a:lvl7pPr>
            <a:lvl8pPr lvl="7" algn="l">
              <a:spcBef>
                <a:spcPts val="360"/>
              </a:spcBef>
              <a:spcAft>
                <a:spcPts val="0"/>
              </a:spcAft>
              <a:buSzPts val="1620"/>
              <a:buChar char="»"/>
              <a:defRPr/>
            </a:lvl8pPr>
            <a:lvl9pPr lvl="8" algn="l">
              <a:spcBef>
                <a:spcPts val="360"/>
              </a:spcBef>
              <a:spcAft>
                <a:spcPts val="0"/>
              </a:spcAft>
              <a:buSzPts val="1620"/>
              <a:buChar char="»"/>
              <a:defRPr/>
            </a:lvl9pPr>
          </a:lstStyle>
          <a:p/>
        </p:txBody>
      </p:sp>
      <p:sp>
        <p:nvSpPr>
          <p:cNvPr id="20" name="Google Shape;20;p23"/>
          <p:cNvSpPr/>
          <p:nvPr/>
        </p:nvSpPr>
        <p:spPr>
          <a:xfrm>
            <a:off x="482601" y="2971284"/>
            <a:ext cx="184731" cy="369332"/>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 name="Google Shape;21;p23"/>
          <p:cNvSpPr/>
          <p:nvPr/>
        </p:nvSpPr>
        <p:spPr>
          <a:xfrm>
            <a:off x="2195544" y="0"/>
            <a:ext cx="10003536" cy="685800"/>
          </a:xfrm>
          <a:prstGeom prst="rect">
            <a:avLst/>
          </a:prstGeom>
          <a:solidFill>
            <a:srgbClr val="336699">
              <a:alpha val="74901"/>
            </a:srgbClr>
          </a:solid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2" name="Google Shape;22;p23"/>
          <p:cNvPicPr preferRelativeResize="0"/>
          <p:nvPr/>
        </p:nvPicPr>
        <p:blipFill rotWithShape="1">
          <a:blip r:embed="rId2">
            <a:alphaModFix/>
          </a:blip>
          <a:srcRect b="0" l="0" r="0" t="0"/>
          <a:stretch/>
        </p:blipFill>
        <p:spPr>
          <a:xfrm>
            <a:off x="0" y="0"/>
            <a:ext cx="2194560" cy="685800"/>
          </a:xfrm>
          <a:prstGeom prst="rect">
            <a:avLst/>
          </a:prstGeom>
          <a:noFill/>
          <a:ln>
            <a:noFill/>
          </a:ln>
        </p:spPr>
      </p:pic>
      <p:sp>
        <p:nvSpPr>
          <p:cNvPr descr="Sphere" id="23" name="Google Shape;23;p23"/>
          <p:cNvSpPr txBox="1"/>
          <p:nvPr/>
        </p:nvSpPr>
        <p:spPr>
          <a:xfrm>
            <a:off x="2151761" y="-80665"/>
            <a:ext cx="146304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2400">
                <a:solidFill>
                  <a:schemeClr val="lt1"/>
                </a:solidFill>
                <a:latin typeface="Times New Roman"/>
                <a:ea typeface="Times New Roman"/>
                <a:cs typeface="Times New Roman"/>
                <a:sym typeface="Times New Roman"/>
              </a:rPr>
              <a:t>Strategies</a:t>
            </a:r>
            <a:endParaRPr/>
          </a:p>
        </p:txBody>
      </p:sp>
      <p:sp>
        <p:nvSpPr>
          <p:cNvPr descr="Sphere" id="24" name="Google Shape;24;p23"/>
          <p:cNvSpPr txBox="1"/>
          <p:nvPr/>
        </p:nvSpPr>
        <p:spPr>
          <a:xfrm>
            <a:off x="715296" y="-80665"/>
            <a:ext cx="155448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lang="en-US" sz="2400">
                <a:solidFill>
                  <a:srgbClr val="336699"/>
                </a:solidFill>
                <a:latin typeface="Times New Roman"/>
                <a:ea typeface="Times New Roman"/>
                <a:cs typeface="Times New Roman"/>
                <a:sym typeface="Times New Roman"/>
              </a:rPr>
              <a:t>Taxonomy</a:t>
            </a:r>
            <a:endParaRPr/>
          </a:p>
        </p:txBody>
      </p:sp>
      <p:cxnSp>
        <p:nvCxnSpPr>
          <p:cNvPr id="25" name="Google Shape;25;p23"/>
          <p:cNvCxnSpPr/>
          <p:nvPr/>
        </p:nvCxnSpPr>
        <p:spPr>
          <a:xfrm>
            <a:off x="-6350" y="280988"/>
            <a:ext cx="12192001" cy="0"/>
          </a:xfrm>
          <a:prstGeom prst="straightConnector1">
            <a:avLst/>
          </a:prstGeom>
          <a:noFill/>
          <a:ln cap="flat" cmpd="sng" w="12700">
            <a:solidFill>
              <a:schemeClr val="lt1"/>
            </a:solidFill>
            <a:prstDash val="solid"/>
            <a:round/>
            <a:headEnd len="med" w="med" type="none"/>
            <a:tailEnd len="med" w="med" type="none"/>
          </a:ln>
        </p:spPr>
      </p:cxnSp>
      <p:sp>
        <p:nvSpPr>
          <p:cNvPr id="26" name="Google Shape;26;p23"/>
          <p:cNvSpPr/>
          <p:nvPr/>
        </p:nvSpPr>
        <p:spPr>
          <a:xfrm>
            <a:off x="0" y="6662738"/>
            <a:ext cx="12192000" cy="228600"/>
          </a:xfrm>
          <a:prstGeom prst="rect">
            <a:avLst/>
          </a:prstGeom>
          <a:solidFill>
            <a:srgbClr val="336699">
              <a:alpha val="74901"/>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Sphere" id="27" name="Google Shape;27;p23"/>
          <p:cNvSpPr txBox="1"/>
          <p:nvPr/>
        </p:nvSpPr>
        <p:spPr>
          <a:xfrm>
            <a:off x="101600" y="6657976"/>
            <a:ext cx="2921000" cy="2444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000">
                <a:solidFill>
                  <a:schemeClr val="lt1"/>
                </a:solidFill>
                <a:latin typeface="Roboto"/>
                <a:ea typeface="Roboto"/>
                <a:cs typeface="Roboto"/>
                <a:sym typeface="Roboto"/>
              </a:rPr>
              <a:t>January 10, 2024</a:t>
            </a:r>
            <a:endParaRPr/>
          </a:p>
        </p:txBody>
      </p:sp>
      <p:cxnSp>
        <p:nvCxnSpPr>
          <p:cNvPr id="28" name="Google Shape;28;p23"/>
          <p:cNvCxnSpPr/>
          <p:nvPr/>
        </p:nvCxnSpPr>
        <p:spPr>
          <a:xfrm>
            <a:off x="1428687" y="6615114"/>
            <a:ext cx="0" cy="300037"/>
          </a:xfrm>
          <a:prstGeom prst="straightConnector1">
            <a:avLst/>
          </a:prstGeom>
          <a:noFill/>
          <a:ln cap="rnd" cmpd="sng" w="9525">
            <a:solidFill>
              <a:schemeClr val="lt1"/>
            </a:solidFill>
            <a:prstDash val="solid"/>
            <a:round/>
            <a:headEnd len="med" w="med" type="none"/>
            <a:tailEnd len="med" w="med" type="none"/>
          </a:ln>
        </p:spPr>
      </p:cxnSp>
      <p:sp>
        <p:nvSpPr>
          <p:cNvPr id="29" name="Google Shape;29;p23"/>
          <p:cNvSpPr txBox="1"/>
          <p:nvPr/>
        </p:nvSpPr>
        <p:spPr>
          <a:xfrm>
            <a:off x="1530288" y="6657976"/>
            <a:ext cx="3988592"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000">
                <a:solidFill>
                  <a:schemeClr val="lt1"/>
                </a:solidFill>
                <a:latin typeface="Lucida Sans"/>
                <a:ea typeface="Lucida Sans"/>
                <a:cs typeface="Lucida Sans"/>
                <a:sym typeface="Lucida Sans"/>
              </a:rPr>
              <a:t>Copyright 2024 </a:t>
            </a:r>
            <a:r>
              <a:rPr b="0" lang="en-US" sz="1000">
                <a:solidFill>
                  <a:schemeClr val="lt1"/>
                </a:solidFill>
                <a:latin typeface="Roboto"/>
                <a:ea typeface="Roboto"/>
                <a:cs typeface="Roboto"/>
                <a:sym typeface="Roboto"/>
              </a:rPr>
              <a:t>Taxonomy</a:t>
            </a:r>
            <a:r>
              <a:rPr b="0" lang="en-US" sz="1000">
                <a:solidFill>
                  <a:schemeClr val="lt1"/>
                </a:solidFill>
                <a:latin typeface="Lucida Sans"/>
                <a:ea typeface="Lucida Sans"/>
                <a:cs typeface="Lucida Sans"/>
                <a:sym typeface="Lucida Sans"/>
              </a:rPr>
              <a:t> Strategies LLC. All rights reserved.</a:t>
            </a:r>
            <a:endParaRPr/>
          </a:p>
        </p:txBody>
      </p:sp>
    </p:spTree>
  </p:cSld>
  <p:clrMapOvr>
    <a:masterClrMapping/>
  </p:clrMapOvr>
  <p:transition spd="med">
    <p:zoom dir="out"/>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 name="Shape 30"/>
        <p:cNvGrpSpPr/>
        <p:nvPr/>
      </p:nvGrpSpPr>
      <p:grpSpPr>
        <a:xfrm>
          <a:off x="0" y="0"/>
          <a:ext cx="0" cy="0"/>
          <a:chOff x="0" y="0"/>
          <a:chExt cx="0" cy="0"/>
        </a:xfrm>
      </p:grpSpPr>
      <p:sp>
        <p:nvSpPr>
          <p:cNvPr id="31" name="Google Shape;31;p24"/>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4"/>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31470" lvl="4" marL="2286000" algn="l">
              <a:spcBef>
                <a:spcPts val="360"/>
              </a:spcBef>
              <a:spcAft>
                <a:spcPts val="0"/>
              </a:spcAft>
              <a:buSzPts val="1620"/>
              <a:buFont typeface="Arial"/>
              <a:buChar char="»"/>
              <a:defRPr sz="1800"/>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transition spd="med">
    <p:zoom dir="out"/>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25"/>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med">
    <p:zoom dir="out"/>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 name="Shape 35"/>
        <p:cNvGrpSpPr/>
        <p:nvPr/>
      </p:nvGrpSpPr>
      <p:grpSpPr>
        <a:xfrm>
          <a:off x="0" y="0"/>
          <a:ext cx="0" cy="0"/>
          <a:chOff x="0" y="0"/>
          <a:chExt cx="0" cy="0"/>
        </a:xfrm>
      </p:grpSpPr>
      <p:sp>
        <p:nvSpPr>
          <p:cNvPr id="36" name="Google Shape;36;p26"/>
          <p:cNvSpPr txBox="1"/>
          <p:nvPr>
            <p:ph type="title"/>
          </p:nvPr>
        </p:nvSpPr>
        <p:spPr>
          <a:xfrm>
            <a:off x="609600" y="274638"/>
            <a:ext cx="10972800" cy="1143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6"/>
          <p:cNvSpPr txBox="1"/>
          <p:nvPr>
            <p:ph idx="1" type="body"/>
          </p:nvPr>
        </p:nvSpPr>
        <p:spPr>
          <a:xfrm>
            <a:off x="609600" y="1535113"/>
            <a:ext cx="5386917" cy="639762"/>
          </a:xfrm>
          <a:prstGeom prst="rect">
            <a:avLst/>
          </a:prstGeom>
          <a:noFill/>
          <a:ln>
            <a:noFill/>
          </a:ln>
        </p:spPr>
        <p:txBody>
          <a:bodyPr anchorCtr="0" anchor="b" bIns="0" lIns="0" spcFirstLastPara="1" rIns="0" wrap="square" tIns="0">
            <a:noAutofit/>
          </a:bodyPr>
          <a:lstStyle>
            <a:lvl1pPr indent="-228600" lvl="0" marL="457200" algn="l">
              <a:spcBef>
                <a:spcPts val="2400"/>
              </a:spcBef>
              <a:spcAft>
                <a:spcPts val="0"/>
              </a:spcAft>
              <a:buSzPts val="2880"/>
              <a:buFont typeface="Arial"/>
              <a:buNone/>
              <a:defRPr b="1" sz="3200"/>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SzPts val="1440"/>
              <a:buFont typeface="Arial"/>
              <a:buNone/>
              <a:defRPr b="1" sz="1600"/>
            </a:lvl4pPr>
            <a:lvl5pPr indent="-228600" lvl="4" marL="2286000" algn="l">
              <a:spcBef>
                <a:spcPts val="320"/>
              </a:spcBef>
              <a:spcAft>
                <a:spcPts val="0"/>
              </a:spcAft>
              <a:buSzPts val="1440"/>
              <a:buFont typeface="Arial"/>
              <a:buNone/>
              <a:defRPr b="1" sz="1600"/>
            </a:lvl5pPr>
            <a:lvl6pPr indent="-228600" lvl="5" marL="2743200" algn="l">
              <a:spcBef>
                <a:spcPts val="320"/>
              </a:spcBef>
              <a:spcAft>
                <a:spcPts val="0"/>
              </a:spcAft>
              <a:buSzPts val="1440"/>
              <a:buFont typeface="Arial"/>
              <a:buNone/>
              <a:defRPr b="1" sz="1600"/>
            </a:lvl6pPr>
            <a:lvl7pPr indent="-228600" lvl="6" marL="3200400" algn="l">
              <a:spcBef>
                <a:spcPts val="320"/>
              </a:spcBef>
              <a:spcAft>
                <a:spcPts val="0"/>
              </a:spcAft>
              <a:buSzPts val="1440"/>
              <a:buFont typeface="Arial"/>
              <a:buNone/>
              <a:defRPr b="1" sz="1600"/>
            </a:lvl7pPr>
            <a:lvl8pPr indent="-228600" lvl="7" marL="3657600" algn="l">
              <a:spcBef>
                <a:spcPts val="320"/>
              </a:spcBef>
              <a:spcAft>
                <a:spcPts val="0"/>
              </a:spcAft>
              <a:buSzPts val="1440"/>
              <a:buFont typeface="Arial"/>
              <a:buNone/>
              <a:defRPr b="1" sz="1600"/>
            </a:lvl8pPr>
            <a:lvl9pPr indent="-228600" lvl="8" marL="4114800" algn="l">
              <a:spcBef>
                <a:spcPts val="320"/>
              </a:spcBef>
              <a:spcAft>
                <a:spcPts val="0"/>
              </a:spcAft>
              <a:buSzPts val="1440"/>
              <a:buFont typeface="Arial"/>
              <a:buNone/>
              <a:defRPr b="1" sz="1600"/>
            </a:lvl9pPr>
          </a:lstStyle>
          <a:p/>
        </p:txBody>
      </p:sp>
      <p:sp>
        <p:nvSpPr>
          <p:cNvPr id="38" name="Google Shape;38;p26"/>
          <p:cNvSpPr txBox="1"/>
          <p:nvPr>
            <p:ph idx="2" type="body"/>
          </p:nvPr>
        </p:nvSpPr>
        <p:spPr>
          <a:xfrm>
            <a:off x="609600" y="2174875"/>
            <a:ext cx="5386917" cy="3951288"/>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31470" lvl="4" marL="2286000" algn="l">
              <a:spcBef>
                <a:spcPts val="360"/>
              </a:spcBef>
              <a:spcAft>
                <a:spcPts val="0"/>
              </a:spcAft>
              <a:buSzPts val="1620"/>
              <a:buFont typeface="Arial"/>
              <a:buChar char="»"/>
              <a:defRPr sz="1800"/>
            </a:lvl5pPr>
            <a:lvl6pPr indent="-320039" lvl="5" marL="2743200" algn="l">
              <a:spcBef>
                <a:spcPts val="320"/>
              </a:spcBef>
              <a:spcAft>
                <a:spcPts val="0"/>
              </a:spcAft>
              <a:buSzPts val="1440"/>
              <a:buFont typeface="Arial"/>
              <a:buChar char="»"/>
              <a:defRPr sz="1600"/>
            </a:lvl6pPr>
            <a:lvl7pPr indent="-320039" lvl="6" marL="3200400" algn="l">
              <a:spcBef>
                <a:spcPts val="320"/>
              </a:spcBef>
              <a:spcAft>
                <a:spcPts val="0"/>
              </a:spcAft>
              <a:buSzPts val="1440"/>
              <a:buFont typeface="Arial"/>
              <a:buChar char="»"/>
              <a:defRPr sz="1600"/>
            </a:lvl7pPr>
            <a:lvl8pPr indent="-320040" lvl="7" marL="3657600" algn="l">
              <a:spcBef>
                <a:spcPts val="320"/>
              </a:spcBef>
              <a:spcAft>
                <a:spcPts val="0"/>
              </a:spcAft>
              <a:buSzPts val="1440"/>
              <a:buFont typeface="Arial"/>
              <a:buChar char="»"/>
              <a:defRPr sz="1600"/>
            </a:lvl8pPr>
            <a:lvl9pPr indent="-320040" lvl="8" marL="4114800" algn="l">
              <a:spcBef>
                <a:spcPts val="320"/>
              </a:spcBef>
              <a:spcAft>
                <a:spcPts val="0"/>
              </a:spcAft>
              <a:buSzPts val="1440"/>
              <a:buFont typeface="Arial"/>
              <a:buChar char="»"/>
              <a:defRPr sz="1600"/>
            </a:lvl9pPr>
          </a:lstStyle>
          <a:p/>
        </p:txBody>
      </p:sp>
      <p:sp>
        <p:nvSpPr>
          <p:cNvPr id="39" name="Google Shape;39;p26"/>
          <p:cNvSpPr txBox="1"/>
          <p:nvPr>
            <p:ph idx="3" type="body"/>
          </p:nvPr>
        </p:nvSpPr>
        <p:spPr>
          <a:xfrm>
            <a:off x="6193368" y="1535113"/>
            <a:ext cx="5389033" cy="639762"/>
          </a:xfrm>
          <a:prstGeom prst="rect">
            <a:avLst/>
          </a:prstGeom>
          <a:noFill/>
          <a:ln>
            <a:noFill/>
          </a:ln>
        </p:spPr>
        <p:txBody>
          <a:bodyPr anchorCtr="0" anchor="b" bIns="0" lIns="0" spcFirstLastPara="1" rIns="0" wrap="square" tIns="0">
            <a:noAutofit/>
          </a:bodyPr>
          <a:lstStyle>
            <a:lvl1pPr indent="-228600" lvl="0" marL="457200" algn="l">
              <a:spcBef>
                <a:spcPts val="2400"/>
              </a:spcBef>
              <a:spcAft>
                <a:spcPts val="0"/>
              </a:spcAft>
              <a:buSzPts val="2880"/>
              <a:buFont typeface="Arial"/>
              <a:buNone/>
              <a:defRPr b="1" sz="3200"/>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620"/>
              <a:buNone/>
              <a:defRPr b="1" sz="1800"/>
            </a:lvl3pPr>
            <a:lvl4pPr indent="-228600" lvl="3" marL="1828800" algn="l">
              <a:spcBef>
                <a:spcPts val="320"/>
              </a:spcBef>
              <a:spcAft>
                <a:spcPts val="0"/>
              </a:spcAft>
              <a:buSzPts val="1440"/>
              <a:buFont typeface="Arial"/>
              <a:buNone/>
              <a:defRPr b="1" sz="1600"/>
            </a:lvl4pPr>
            <a:lvl5pPr indent="-228600" lvl="4" marL="2286000" algn="l">
              <a:spcBef>
                <a:spcPts val="320"/>
              </a:spcBef>
              <a:spcAft>
                <a:spcPts val="0"/>
              </a:spcAft>
              <a:buSzPts val="1440"/>
              <a:buFont typeface="Arial"/>
              <a:buNone/>
              <a:defRPr b="1" sz="1600"/>
            </a:lvl5pPr>
            <a:lvl6pPr indent="-228600" lvl="5" marL="2743200" algn="l">
              <a:spcBef>
                <a:spcPts val="320"/>
              </a:spcBef>
              <a:spcAft>
                <a:spcPts val="0"/>
              </a:spcAft>
              <a:buSzPts val="1440"/>
              <a:buFont typeface="Arial"/>
              <a:buNone/>
              <a:defRPr b="1" sz="1600"/>
            </a:lvl6pPr>
            <a:lvl7pPr indent="-228600" lvl="6" marL="3200400" algn="l">
              <a:spcBef>
                <a:spcPts val="320"/>
              </a:spcBef>
              <a:spcAft>
                <a:spcPts val="0"/>
              </a:spcAft>
              <a:buSzPts val="1440"/>
              <a:buFont typeface="Arial"/>
              <a:buNone/>
              <a:defRPr b="1" sz="1600"/>
            </a:lvl7pPr>
            <a:lvl8pPr indent="-228600" lvl="7" marL="3657600" algn="l">
              <a:spcBef>
                <a:spcPts val="320"/>
              </a:spcBef>
              <a:spcAft>
                <a:spcPts val="0"/>
              </a:spcAft>
              <a:buSzPts val="1440"/>
              <a:buFont typeface="Arial"/>
              <a:buNone/>
              <a:defRPr b="1" sz="1600"/>
            </a:lvl8pPr>
            <a:lvl9pPr indent="-228600" lvl="8" marL="4114800" algn="l">
              <a:spcBef>
                <a:spcPts val="320"/>
              </a:spcBef>
              <a:spcAft>
                <a:spcPts val="0"/>
              </a:spcAft>
              <a:buSzPts val="1440"/>
              <a:buFont typeface="Arial"/>
              <a:buNone/>
              <a:defRPr b="1" sz="1600"/>
            </a:lvl9pPr>
          </a:lstStyle>
          <a:p/>
        </p:txBody>
      </p:sp>
      <p:sp>
        <p:nvSpPr>
          <p:cNvPr id="40" name="Google Shape;40;p26"/>
          <p:cNvSpPr txBox="1"/>
          <p:nvPr>
            <p:ph idx="4" type="body"/>
          </p:nvPr>
        </p:nvSpPr>
        <p:spPr>
          <a:xfrm>
            <a:off x="6193368" y="2174875"/>
            <a:ext cx="5389033" cy="3951288"/>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31470" lvl="4" marL="2286000" algn="l">
              <a:spcBef>
                <a:spcPts val="360"/>
              </a:spcBef>
              <a:spcAft>
                <a:spcPts val="0"/>
              </a:spcAft>
              <a:buSzPts val="1620"/>
              <a:buFont typeface="Arial"/>
              <a:buChar char="»"/>
              <a:defRPr sz="1800"/>
            </a:lvl5pPr>
            <a:lvl6pPr indent="-320039" lvl="5" marL="2743200" algn="l">
              <a:spcBef>
                <a:spcPts val="320"/>
              </a:spcBef>
              <a:spcAft>
                <a:spcPts val="0"/>
              </a:spcAft>
              <a:buSzPts val="1440"/>
              <a:buFont typeface="Arial"/>
              <a:buChar char="»"/>
              <a:defRPr sz="1600"/>
            </a:lvl6pPr>
            <a:lvl7pPr indent="-320039" lvl="6" marL="3200400" algn="l">
              <a:spcBef>
                <a:spcPts val="320"/>
              </a:spcBef>
              <a:spcAft>
                <a:spcPts val="0"/>
              </a:spcAft>
              <a:buSzPts val="1440"/>
              <a:buFont typeface="Arial"/>
              <a:buChar char="»"/>
              <a:defRPr sz="1600"/>
            </a:lvl7pPr>
            <a:lvl8pPr indent="-320040" lvl="7" marL="3657600" algn="l">
              <a:spcBef>
                <a:spcPts val="320"/>
              </a:spcBef>
              <a:spcAft>
                <a:spcPts val="0"/>
              </a:spcAft>
              <a:buSzPts val="1440"/>
              <a:buFont typeface="Arial"/>
              <a:buChar char="»"/>
              <a:defRPr sz="1600"/>
            </a:lvl8pPr>
            <a:lvl9pPr indent="-320040" lvl="8" marL="4114800" algn="l">
              <a:spcBef>
                <a:spcPts val="320"/>
              </a:spcBef>
              <a:spcAft>
                <a:spcPts val="0"/>
              </a:spcAft>
              <a:buSzPts val="1440"/>
              <a:buFont typeface="Arial"/>
              <a:buChar char="»"/>
              <a:defRPr sz="1600"/>
            </a:lvl9pPr>
          </a:lstStyle>
          <a:p/>
        </p:txBody>
      </p:sp>
    </p:spTree>
  </p:cSld>
  <p:clrMapOvr>
    <a:masterClrMapping/>
  </p:clrMapOvr>
  <p:transition spd="med">
    <p:zoom dir="out"/>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27"/>
          <p:cNvSpPr txBox="1"/>
          <p:nvPr>
            <p:ph type="title"/>
          </p:nvPr>
        </p:nvSpPr>
        <p:spPr>
          <a:xfrm>
            <a:off x="963084" y="4406901"/>
            <a:ext cx="10363200" cy="1362075"/>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b="1" sz="4000" cap="none">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7"/>
          <p:cNvSpPr txBox="1"/>
          <p:nvPr>
            <p:ph idx="1" type="body"/>
          </p:nvPr>
        </p:nvSpPr>
        <p:spPr>
          <a:xfrm>
            <a:off x="963084" y="2906713"/>
            <a:ext cx="10363200" cy="1500187"/>
          </a:xfrm>
          <a:prstGeom prst="rect">
            <a:avLst/>
          </a:prstGeom>
          <a:noFill/>
          <a:ln>
            <a:noFill/>
          </a:ln>
        </p:spPr>
        <p:txBody>
          <a:bodyPr anchorCtr="0" anchor="b" bIns="0" lIns="0" spcFirstLastPara="1" rIns="0" wrap="square" tIns="0">
            <a:noAutofit/>
          </a:bodyPr>
          <a:lstStyle>
            <a:lvl1pPr indent="-228600" lvl="0" marL="457200" algn="l">
              <a:spcBef>
                <a:spcPts val="1500"/>
              </a:spcBef>
              <a:spcAft>
                <a:spcPts val="0"/>
              </a:spcAft>
              <a:buSzPts val="1800"/>
              <a:buFont typeface="Arial"/>
              <a:buNone/>
              <a:defRPr sz="2000"/>
            </a:lvl1pPr>
            <a:lvl2pPr indent="-228600" lvl="1" marL="914400" algn="l">
              <a:spcBef>
                <a:spcPts val="360"/>
              </a:spcBef>
              <a:spcAft>
                <a:spcPts val="0"/>
              </a:spcAft>
              <a:buSzPts val="1620"/>
              <a:buNone/>
              <a:defRPr sz="1800"/>
            </a:lvl2pPr>
            <a:lvl3pPr indent="-228600" lvl="2" marL="1371600" algn="l">
              <a:spcBef>
                <a:spcPts val="320"/>
              </a:spcBef>
              <a:spcAft>
                <a:spcPts val="0"/>
              </a:spcAft>
              <a:buSzPts val="1440"/>
              <a:buNone/>
              <a:defRPr sz="1600"/>
            </a:lvl3pPr>
            <a:lvl4pPr indent="-228600" lvl="3" marL="1828800" algn="l">
              <a:spcBef>
                <a:spcPts val="280"/>
              </a:spcBef>
              <a:spcAft>
                <a:spcPts val="0"/>
              </a:spcAft>
              <a:buSzPts val="1260"/>
              <a:buFont typeface="Arial"/>
              <a:buNone/>
              <a:defRPr sz="1400"/>
            </a:lvl4pPr>
            <a:lvl5pPr indent="-228600" lvl="4" marL="2286000" algn="l">
              <a:spcBef>
                <a:spcPts val="280"/>
              </a:spcBef>
              <a:spcAft>
                <a:spcPts val="0"/>
              </a:spcAft>
              <a:buSzPts val="1260"/>
              <a:buFont typeface="Arial"/>
              <a:buNone/>
              <a:defRPr sz="1400"/>
            </a:lvl5pPr>
            <a:lvl6pPr indent="-228600" lvl="5" marL="2743200" algn="l">
              <a:spcBef>
                <a:spcPts val="280"/>
              </a:spcBef>
              <a:spcAft>
                <a:spcPts val="0"/>
              </a:spcAft>
              <a:buSzPts val="1260"/>
              <a:buFont typeface="Arial"/>
              <a:buNone/>
              <a:defRPr sz="1400"/>
            </a:lvl6pPr>
            <a:lvl7pPr indent="-228600" lvl="6" marL="3200400" algn="l">
              <a:spcBef>
                <a:spcPts val="280"/>
              </a:spcBef>
              <a:spcAft>
                <a:spcPts val="0"/>
              </a:spcAft>
              <a:buSzPts val="1260"/>
              <a:buFont typeface="Arial"/>
              <a:buNone/>
              <a:defRPr sz="1400"/>
            </a:lvl7pPr>
            <a:lvl8pPr indent="-228600" lvl="7" marL="3657600" algn="l">
              <a:spcBef>
                <a:spcPts val="280"/>
              </a:spcBef>
              <a:spcAft>
                <a:spcPts val="0"/>
              </a:spcAft>
              <a:buSzPts val="1260"/>
              <a:buFont typeface="Arial"/>
              <a:buNone/>
              <a:defRPr sz="1400"/>
            </a:lvl8pPr>
            <a:lvl9pPr indent="-228600" lvl="8" marL="4114800" algn="l">
              <a:spcBef>
                <a:spcPts val="280"/>
              </a:spcBef>
              <a:spcAft>
                <a:spcPts val="0"/>
              </a:spcAft>
              <a:buSzPts val="1260"/>
              <a:buFont typeface="Arial"/>
              <a:buNone/>
              <a:defRPr sz="1400"/>
            </a:lvl9pPr>
          </a:lstStyle>
          <a:p/>
        </p:txBody>
      </p:sp>
    </p:spTree>
  </p:cSld>
  <p:clrMapOvr>
    <a:masterClrMapping/>
  </p:clrMapOvr>
  <p:transition spd="med">
    <p:zoom dir="out"/>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28"/>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8"/>
          <p:cNvSpPr txBox="1"/>
          <p:nvPr>
            <p:ph idx="1" type="body"/>
          </p:nvPr>
        </p:nvSpPr>
        <p:spPr>
          <a:xfrm>
            <a:off x="611717" y="1370013"/>
            <a:ext cx="5416549" cy="4949825"/>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31470" lvl="4" marL="2286000" algn="l">
              <a:spcBef>
                <a:spcPts val="360"/>
              </a:spcBef>
              <a:spcAft>
                <a:spcPts val="0"/>
              </a:spcAft>
              <a:buSzPts val="1620"/>
              <a:buFont typeface="Arial"/>
              <a:buChar char="»"/>
              <a:defRPr sz="1800"/>
            </a:lvl5pPr>
            <a:lvl6pPr indent="-331470" lvl="5" marL="2743200" algn="l">
              <a:spcBef>
                <a:spcPts val="360"/>
              </a:spcBef>
              <a:spcAft>
                <a:spcPts val="0"/>
              </a:spcAft>
              <a:buSzPts val="1620"/>
              <a:buFont typeface="Arial"/>
              <a:buChar char="»"/>
              <a:defRPr sz="1800"/>
            </a:lvl6pPr>
            <a:lvl7pPr indent="-331470" lvl="6" marL="3200400" algn="l">
              <a:spcBef>
                <a:spcPts val="360"/>
              </a:spcBef>
              <a:spcAft>
                <a:spcPts val="0"/>
              </a:spcAft>
              <a:buSzPts val="1620"/>
              <a:buFont typeface="Arial"/>
              <a:buChar char="»"/>
              <a:defRPr sz="1800"/>
            </a:lvl7pPr>
            <a:lvl8pPr indent="-331470" lvl="7" marL="3657600" algn="l">
              <a:spcBef>
                <a:spcPts val="360"/>
              </a:spcBef>
              <a:spcAft>
                <a:spcPts val="0"/>
              </a:spcAft>
              <a:buSzPts val="1620"/>
              <a:buFont typeface="Arial"/>
              <a:buChar char="»"/>
              <a:defRPr sz="1800"/>
            </a:lvl8pPr>
            <a:lvl9pPr indent="-331470" lvl="8" marL="4114800" algn="l">
              <a:spcBef>
                <a:spcPts val="360"/>
              </a:spcBef>
              <a:spcAft>
                <a:spcPts val="0"/>
              </a:spcAft>
              <a:buSzPts val="1620"/>
              <a:buFont typeface="Arial"/>
              <a:buChar char="»"/>
              <a:defRPr sz="1800"/>
            </a:lvl9pPr>
          </a:lstStyle>
          <a:p/>
        </p:txBody>
      </p:sp>
      <p:sp>
        <p:nvSpPr>
          <p:cNvPr id="47" name="Google Shape;47;p28"/>
          <p:cNvSpPr txBox="1"/>
          <p:nvPr>
            <p:ph idx="2" type="body"/>
          </p:nvPr>
        </p:nvSpPr>
        <p:spPr>
          <a:xfrm>
            <a:off x="6231467" y="1370013"/>
            <a:ext cx="5418667" cy="4949825"/>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31470" lvl="4" marL="2286000" algn="l">
              <a:spcBef>
                <a:spcPts val="360"/>
              </a:spcBef>
              <a:spcAft>
                <a:spcPts val="0"/>
              </a:spcAft>
              <a:buSzPts val="1620"/>
              <a:buFont typeface="Arial"/>
              <a:buChar char="»"/>
              <a:defRPr sz="1800"/>
            </a:lvl5pPr>
            <a:lvl6pPr indent="-331470" lvl="5" marL="2743200" algn="l">
              <a:spcBef>
                <a:spcPts val="360"/>
              </a:spcBef>
              <a:spcAft>
                <a:spcPts val="0"/>
              </a:spcAft>
              <a:buSzPts val="1620"/>
              <a:buFont typeface="Arial"/>
              <a:buChar char="»"/>
              <a:defRPr sz="1800"/>
            </a:lvl6pPr>
            <a:lvl7pPr indent="-331470" lvl="6" marL="3200400" algn="l">
              <a:spcBef>
                <a:spcPts val="360"/>
              </a:spcBef>
              <a:spcAft>
                <a:spcPts val="0"/>
              </a:spcAft>
              <a:buSzPts val="1620"/>
              <a:buFont typeface="Arial"/>
              <a:buChar char="»"/>
              <a:defRPr sz="1800"/>
            </a:lvl7pPr>
            <a:lvl8pPr indent="-331470" lvl="7" marL="3657600" algn="l">
              <a:spcBef>
                <a:spcPts val="360"/>
              </a:spcBef>
              <a:spcAft>
                <a:spcPts val="0"/>
              </a:spcAft>
              <a:buSzPts val="1620"/>
              <a:buFont typeface="Arial"/>
              <a:buChar char="»"/>
              <a:defRPr sz="1800"/>
            </a:lvl8pPr>
            <a:lvl9pPr indent="-331470" lvl="8" marL="4114800" algn="l">
              <a:spcBef>
                <a:spcPts val="360"/>
              </a:spcBef>
              <a:spcAft>
                <a:spcPts val="0"/>
              </a:spcAft>
              <a:buSzPts val="1620"/>
              <a:buFont typeface="Arial"/>
              <a:buChar char="»"/>
              <a:defRPr sz="1800"/>
            </a:lvl9pPr>
          </a:lstStyle>
          <a:p/>
        </p:txBody>
      </p:sp>
    </p:spTree>
  </p:cSld>
  <p:clrMapOvr>
    <a:masterClrMapping/>
  </p:clrMapOvr>
  <p:transition spd="med">
    <p:zoom dir="out"/>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Tree>
  </p:cSld>
  <p:clrMapOvr>
    <a:masterClrMapping/>
  </p:clrMapOvr>
  <p:transition spd="med">
    <p:zoom dir="out"/>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 name="Shape 49"/>
        <p:cNvGrpSpPr/>
        <p:nvPr/>
      </p:nvGrpSpPr>
      <p:grpSpPr>
        <a:xfrm>
          <a:off x="0" y="0"/>
          <a:ext cx="0" cy="0"/>
          <a:chOff x="0" y="0"/>
          <a:chExt cx="0" cy="0"/>
        </a:xfrm>
      </p:grpSpPr>
      <p:sp>
        <p:nvSpPr>
          <p:cNvPr id="50" name="Google Shape;50;p30"/>
          <p:cNvSpPr txBox="1"/>
          <p:nvPr>
            <p:ph type="title"/>
          </p:nvPr>
        </p:nvSpPr>
        <p:spPr>
          <a:xfrm>
            <a:off x="609601" y="273050"/>
            <a:ext cx="4011084" cy="1162050"/>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b="1" sz="2000">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0"/>
          <p:cNvSpPr txBox="1"/>
          <p:nvPr>
            <p:ph idx="1" type="body"/>
          </p:nvPr>
        </p:nvSpPr>
        <p:spPr>
          <a:xfrm>
            <a:off x="4766733" y="273051"/>
            <a:ext cx="6815667" cy="5853113"/>
          </a:xfrm>
          <a:prstGeom prst="rect">
            <a:avLst/>
          </a:prstGeom>
          <a:noFill/>
          <a:ln>
            <a:noFill/>
          </a:ln>
        </p:spPr>
        <p:txBody>
          <a:bodyPr anchorCtr="0" anchor="t" bIns="0" lIns="0" spcFirstLastPara="1" rIns="0" wrap="square" tIns="0">
            <a:noAutofit/>
          </a:bodyPr>
          <a:lstStyle>
            <a:lvl1pPr indent="-228600" lvl="0" marL="457200" algn="l">
              <a:spcBef>
                <a:spcPts val="2400"/>
              </a:spcBef>
              <a:spcAft>
                <a:spcPts val="0"/>
              </a:spcAft>
              <a:buSzPts val="1400"/>
              <a:buNone/>
              <a:defRPr sz="3200"/>
            </a:lvl1pPr>
            <a:lvl2pPr indent="-388619" lvl="1" marL="914400" algn="l">
              <a:spcBef>
                <a:spcPts val="560"/>
              </a:spcBef>
              <a:spcAft>
                <a:spcPts val="0"/>
              </a:spcAft>
              <a:buSzPts val="2520"/>
              <a:buChar char="●"/>
              <a:defRPr sz="2800"/>
            </a:lvl2pPr>
            <a:lvl3pPr indent="-365760" lvl="2" marL="1371600" algn="l">
              <a:spcBef>
                <a:spcPts val="480"/>
              </a:spcBef>
              <a:spcAft>
                <a:spcPts val="0"/>
              </a:spcAft>
              <a:buSzPts val="2160"/>
              <a:buChar char="▪"/>
              <a:defRPr sz="2400"/>
            </a:lvl3pPr>
            <a:lvl4pPr indent="-342900" lvl="3" marL="1828800" algn="l">
              <a:spcBef>
                <a:spcPts val="400"/>
              </a:spcBef>
              <a:spcAft>
                <a:spcPts val="0"/>
              </a:spcAft>
              <a:buSzPts val="1800"/>
              <a:buFont typeface="Arial"/>
              <a:buChar char="–"/>
              <a:defRPr sz="2000"/>
            </a:lvl4pPr>
            <a:lvl5pPr indent="-342900" lvl="4" marL="2286000" algn="l">
              <a:spcBef>
                <a:spcPts val="400"/>
              </a:spcBef>
              <a:spcAft>
                <a:spcPts val="0"/>
              </a:spcAft>
              <a:buSzPts val="1800"/>
              <a:buFont typeface="Arial"/>
              <a:buChar char="»"/>
              <a:defRPr sz="2000"/>
            </a:lvl5pPr>
            <a:lvl6pPr indent="-342900" lvl="5" marL="2743200" algn="l">
              <a:spcBef>
                <a:spcPts val="400"/>
              </a:spcBef>
              <a:spcAft>
                <a:spcPts val="0"/>
              </a:spcAft>
              <a:buSzPts val="1800"/>
              <a:buFont typeface="Arial"/>
              <a:buChar char="»"/>
              <a:defRPr sz="2000"/>
            </a:lvl6pPr>
            <a:lvl7pPr indent="-342900" lvl="6" marL="3200400" algn="l">
              <a:spcBef>
                <a:spcPts val="400"/>
              </a:spcBef>
              <a:spcAft>
                <a:spcPts val="0"/>
              </a:spcAft>
              <a:buSzPts val="1800"/>
              <a:buFont typeface="Arial"/>
              <a:buChar char="»"/>
              <a:defRPr sz="2000"/>
            </a:lvl7pPr>
            <a:lvl8pPr indent="-342900" lvl="7" marL="3657600" algn="l">
              <a:spcBef>
                <a:spcPts val="400"/>
              </a:spcBef>
              <a:spcAft>
                <a:spcPts val="0"/>
              </a:spcAft>
              <a:buSzPts val="1800"/>
              <a:buFont typeface="Arial"/>
              <a:buChar char="»"/>
              <a:defRPr sz="2000"/>
            </a:lvl8pPr>
            <a:lvl9pPr indent="-342900" lvl="8" marL="4114800" algn="l">
              <a:spcBef>
                <a:spcPts val="400"/>
              </a:spcBef>
              <a:spcAft>
                <a:spcPts val="0"/>
              </a:spcAft>
              <a:buSzPts val="1800"/>
              <a:buFont typeface="Arial"/>
              <a:buChar char="»"/>
              <a:defRPr sz="2000"/>
            </a:lvl9pPr>
          </a:lstStyle>
          <a:p/>
        </p:txBody>
      </p:sp>
      <p:sp>
        <p:nvSpPr>
          <p:cNvPr id="52" name="Google Shape;52;p30"/>
          <p:cNvSpPr txBox="1"/>
          <p:nvPr>
            <p:ph idx="2" type="body"/>
          </p:nvPr>
        </p:nvSpPr>
        <p:spPr>
          <a:xfrm>
            <a:off x="609601" y="1435101"/>
            <a:ext cx="4011084" cy="4691063"/>
          </a:xfrm>
          <a:prstGeom prst="rect">
            <a:avLst/>
          </a:prstGeom>
          <a:noFill/>
          <a:ln>
            <a:noFill/>
          </a:ln>
        </p:spPr>
        <p:txBody>
          <a:bodyPr anchorCtr="0" anchor="t" bIns="0" lIns="0" spcFirstLastPara="1" rIns="0" wrap="square" tIns="0">
            <a:noAutofit/>
          </a:bodyPr>
          <a:lstStyle>
            <a:lvl1pPr indent="-228600" lvl="0" marL="457200" algn="l">
              <a:spcBef>
                <a:spcPts val="1050"/>
              </a:spcBef>
              <a:spcAft>
                <a:spcPts val="0"/>
              </a:spcAft>
              <a:buSzPts val="1260"/>
              <a:buFont typeface="Arial"/>
              <a:buNone/>
              <a:defRPr sz="1400"/>
            </a:lvl1pPr>
            <a:lvl2pPr indent="-228600" lvl="1" marL="914400" algn="l">
              <a:spcBef>
                <a:spcPts val="240"/>
              </a:spcBef>
              <a:spcAft>
                <a:spcPts val="0"/>
              </a:spcAft>
              <a:buSzPts val="108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SzPts val="810"/>
              <a:buFont typeface="Arial"/>
              <a:buNone/>
              <a:defRPr sz="900"/>
            </a:lvl4pPr>
            <a:lvl5pPr indent="-228600" lvl="4" marL="2286000" algn="l">
              <a:spcBef>
                <a:spcPts val="180"/>
              </a:spcBef>
              <a:spcAft>
                <a:spcPts val="0"/>
              </a:spcAft>
              <a:buSzPts val="810"/>
              <a:buFont typeface="Arial"/>
              <a:buNone/>
              <a:defRPr sz="900"/>
            </a:lvl5pPr>
            <a:lvl6pPr indent="-228600" lvl="5" marL="2743200" algn="l">
              <a:spcBef>
                <a:spcPts val="180"/>
              </a:spcBef>
              <a:spcAft>
                <a:spcPts val="0"/>
              </a:spcAft>
              <a:buSzPts val="810"/>
              <a:buFont typeface="Arial"/>
              <a:buNone/>
              <a:defRPr sz="900"/>
            </a:lvl6pPr>
            <a:lvl7pPr indent="-228600" lvl="6" marL="3200400" algn="l">
              <a:spcBef>
                <a:spcPts val="180"/>
              </a:spcBef>
              <a:spcAft>
                <a:spcPts val="0"/>
              </a:spcAft>
              <a:buSzPts val="810"/>
              <a:buFont typeface="Arial"/>
              <a:buNone/>
              <a:defRPr sz="900"/>
            </a:lvl7pPr>
            <a:lvl8pPr indent="-228600" lvl="7" marL="3657600" algn="l">
              <a:spcBef>
                <a:spcPts val="180"/>
              </a:spcBef>
              <a:spcAft>
                <a:spcPts val="0"/>
              </a:spcAft>
              <a:buSzPts val="810"/>
              <a:buFont typeface="Arial"/>
              <a:buNone/>
              <a:defRPr sz="900"/>
            </a:lvl8pPr>
            <a:lvl9pPr indent="-228600" lvl="8" marL="4114800" algn="l">
              <a:spcBef>
                <a:spcPts val="180"/>
              </a:spcBef>
              <a:spcAft>
                <a:spcPts val="0"/>
              </a:spcAft>
              <a:buSzPts val="810"/>
              <a:buFont typeface="Arial"/>
              <a:buNone/>
              <a:defRPr sz="900"/>
            </a:lvl9pPr>
          </a:lstStyle>
          <a:p/>
        </p:txBody>
      </p:sp>
    </p:spTree>
  </p:cSld>
  <p:clrMapOvr>
    <a:masterClrMapping/>
  </p:clrMapOvr>
  <p:transition spd="med">
    <p:zoom dir="out"/>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3" name="Shape 53"/>
        <p:cNvGrpSpPr/>
        <p:nvPr/>
      </p:nvGrpSpPr>
      <p:grpSpPr>
        <a:xfrm>
          <a:off x="0" y="0"/>
          <a:ext cx="0" cy="0"/>
          <a:chOff x="0" y="0"/>
          <a:chExt cx="0" cy="0"/>
        </a:xfrm>
      </p:grpSpPr>
      <p:sp>
        <p:nvSpPr>
          <p:cNvPr id="54" name="Google Shape;54;p31"/>
          <p:cNvSpPr txBox="1"/>
          <p:nvPr>
            <p:ph type="title"/>
          </p:nvPr>
        </p:nvSpPr>
        <p:spPr>
          <a:xfrm>
            <a:off x="2389717" y="4800600"/>
            <a:ext cx="7315200" cy="566738"/>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b="1" sz="2000">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31"/>
          <p:cNvSpPr/>
          <p:nvPr>
            <p:ph idx="2" type="pic"/>
          </p:nvPr>
        </p:nvSpPr>
        <p:spPr>
          <a:xfrm>
            <a:off x="2389717" y="612775"/>
            <a:ext cx="7315200" cy="4114800"/>
          </a:xfrm>
          <a:prstGeom prst="rect">
            <a:avLst/>
          </a:prstGeom>
          <a:noFill/>
          <a:ln>
            <a:noFill/>
          </a:ln>
        </p:spPr>
      </p:sp>
      <p:sp>
        <p:nvSpPr>
          <p:cNvPr id="56" name="Google Shape;56;p31"/>
          <p:cNvSpPr txBox="1"/>
          <p:nvPr>
            <p:ph idx="1" type="body"/>
          </p:nvPr>
        </p:nvSpPr>
        <p:spPr>
          <a:xfrm>
            <a:off x="2389717" y="5367338"/>
            <a:ext cx="7315200" cy="804862"/>
          </a:xfrm>
          <a:prstGeom prst="rect">
            <a:avLst/>
          </a:prstGeom>
          <a:noFill/>
          <a:ln>
            <a:noFill/>
          </a:ln>
        </p:spPr>
        <p:txBody>
          <a:bodyPr anchorCtr="0" anchor="t" bIns="0" lIns="0" spcFirstLastPara="1" rIns="0" wrap="square" tIns="0">
            <a:noAutofit/>
          </a:bodyPr>
          <a:lstStyle>
            <a:lvl1pPr indent="-228600" lvl="0" marL="457200" algn="l">
              <a:spcBef>
                <a:spcPts val="1050"/>
              </a:spcBef>
              <a:spcAft>
                <a:spcPts val="0"/>
              </a:spcAft>
              <a:buSzPts val="1260"/>
              <a:buFont typeface="Arial"/>
              <a:buNone/>
              <a:defRPr sz="1400"/>
            </a:lvl1pPr>
            <a:lvl2pPr indent="-228600" lvl="1" marL="914400" algn="l">
              <a:spcBef>
                <a:spcPts val="240"/>
              </a:spcBef>
              <a:spcAft>
                <a:spcPts val="0"/>
              </a:spcAft>
              <a:buSzPts val="1080"/>
              <a:buNone/>
              <a:defRPr sz="1200"/>
            </a:lvl2pPr>
            <a:lvl3pPr indent="-228600" lvl="2" marL="1371600" algn="l">
              <a:spcBef>
                <a:spcPts val="200"/>
              </a:spcBef>
              <a:spcAft>
                <a:spcPts val="0"/>
              </a:spcAft>
              <a:buSzPts val="900"/>
              <a:buNone/>
              <a:defRPr sz="1000"/>
            </a:lvl3pPr>
            <a:lvl4pPr indent="-228600" lvl="3" marL="1828800" algn="l">
              <a:spcBef>
                <a:spcPts val="180"/>
              </a:spcBef>
              <a:spcAft>
                <a:spcPts val="0"/>
              </a:spcAft>
              <a:buSzPts val="810"/>
              <a:buFont typeface="Arial"/>
              <a:buNone/>
              <a:defRPr sz="900"/>
            </a:lvl4pPr>
            <a:lvl5pPr indent="-228600" lvl="4" marL="2286000" algn="l">
              <a:spcBef>
                <a:spcPts val="180"/>
              </a:spcBef>
              <a:spcAft>
                <a:spcPts val="0"/>
              </a:spcAft>
              <a:buSzPts val="810"/>
              <a:buFont typeface="Arial"/>
              <a:buNone/>
              <a:defRPr sz="900"/>
            </a:lvl5pPr>
            <a:lvl6pPr indent="-228600" lvl="5" marL="2743200" algn="l">
              <a:spcBef>
                <a:spcPts val="180"/>
              </a:spcBef>
              <a:spcAft>
                <a:spcPts val="0"/>
              </a:spcAft>
              <a:buSzPts val="810"/>
              <a:buFont typeface="Arial"/>
              <a:buNone/>
              <a:defRPr sz="900"/>
            </a:lvl6pPr>
            <a:lvl7pPr indent="-228600" lvl="6" marL="3200400" algn="l">
              <a:spcBef>
                <a:spcPts val="180"/>
              </a:spcBef>
              <a:spcAft>
                <a:spcPts val="0"/>
              </a:spcAft>
              <a:buSzPts val="810"/>
              <a:buFont typeface="Arial"/>
              <a:buNone/>
              <a:defRPr sz="900"/>
            </a:lvl7pPr>
            <a:lvl8pPr indent="-228600" lvl="7" marL="3657600" algn="l">
              <a:spcBef>
                <a:spcPts val="180"/>
              </a:spcBef>
              <a:spcAft>
                <a:spcPts val="0"/>
              </a:spcAft>
              <a:buSzPts val="810"/>
              <a:buFont typeface="Arial"/>
              <a:buNone/>
              <a:defRPr sz="900"/>
            </a:lvl8pPr>
            <a:lvl9pPr indent="-228600" lvl="8" marL="4114800" algn="l">
              <a:spcBef>
                <a:spcPts val="180"/>
              </a:spcBef>
              <a:spcAft>
                <a:spcPts val="0"/>
              </a:spcAft>
              <a:buSzPts val="810"/>
              <a:buFont typeface="Arial"/>
              <a:buNone/>
              <a:defRPr sz="900"/>
            </a:lvl9pPr>
          </a:lstStyle>
          <a:p/>
        </p:txBody>
      </p:sp>
    </p:spTree>
  </p:cSld>
  <p:clrMapOvr>
    <a:masterClrMapping/>
  </p:clrMapOvr>
  <p:transition spd="med">
    <p:zoom dir="out"/>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7" name="Shape 57"/>
        <p:cNvGrpSpPr/>
        <p:nvPr/>
      </p:nvGrpSpPr>
      <p:grpSpPr>
        <a:xfrm>
          <a:off x="0" y="0"/>
          <a:ext cx="0" cy="0"/>
          <a:chOff x="0" y="0"/>
          <a:chExt cx="0" cy="0"/>
        </a:xfrm>
      </p:grpSpPr>
      <p:sp>
        <p:nvSpPr>
          <p:cNvPr id="58" name="Google Shape;58;p32"/>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2"/>
          <p:cNvSpPr txBox="1"/>
          <p:nvPr>
            <p:ph idx="1" type="body"/>
          </p:nvPr>
        </p:nvSpPr>
        <p:spPr>
          <a:xfrm rot="5400000">
            <a:off x="3656013" y="-1674283"/>
            <a:ext cx="4949825" cy="11038416"/>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transition spd="med">
    <p:zoom dir="out"/>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0" name="Shape 60"/>
        <p:cNvGrpSpPr/>
        <p:nvPr/>
      </p:nvGrpSpPr>
      <p:grpSpPr>
        <a:xfrm>
          <a:off x="0" y="0"/>
          <a:ext cx="0" cy="0"/>
          <a:chOff x="0" y="0"/>
          <a:chExt cx="0" cy="0"/>
        </a:xfrm>
      </p:grpSpPr>
      <p:sp>
        <p:nvSpPr>
          <p:cNvPr id="61" name="Google Shape;61;p33"/>
          <p:cNvSpPr txBox="1"/>
          <p:nvPr>
            <p:ph type="title"/>
          </p:nvPr>
        </p:nvSpPr>
        <p:spPr>
          <a:xfrm rot="5400000">
            <a:off x="7222861" y="1881982"/>
            <a:ext cx="6113463" cy="2762251"/>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3"/>
          <p:cNvSpPr txBox="1"/>
          <p:nvPr>
            <p:ph idx="1" type="body"/>
          </p:nvPr>
        </p:nvSpPr>
        <p:spPr>
          <a:xfrm rot="5400000">
            <a:off x="1596761" y="-778667"/>
            <a:ext cx="6113463" cy="8083549"/>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transition spd="med">
    <p:zoom dir="out"/>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63" name="Shape 63"/>
        <p:cNvGrpSpPr/>
        <p:nvPr/>
      </p:nvGrpSpPr>
      <p:grpSpPr>
        <a:xfrm>
          <a:off x="0" y="0"/>
          <a:ext cx="0" cy="0"/>
          <a:chOff x="0" y="0"/>
          <a:chExt cx="0" cy="0"/>
        </a:xfrm>
      </p:grpSpPr>
      <p:sp>
        <p:nvSpPr>
          <p:cNvPr id="64" name="Google Shape;64;p34"/>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4"/>
          <p:cNvSpPr txBox="1"/>
          <p:nvPr>
            <p:ph idx="1" type="body"/>
          </p:nvPr>
        </p:nvSpPr>
        <p:spPr>
          <a:xfrm>
            <a:off x="611717" y="1370013"/>
            <a:ext cx="5416549" cy="4949825"/>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
        <p:nvSpPr>
          <p:cNvPr id="66" name="Google Shape;66;p34"/>
          <p:cNvSpPr txBox="1"/>
          <p:nvPr>
            <p:ph idx="2" type="body"/>
          </p:nvPr>
        </p:nvSpPr>
        <p:spPr>
          <a:xfrm>
            <a:off x="6231467" y="1370013"/>
            <a:ext cx="5418667" cy="2398712"/>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
        <p:nvSpPr>
          <p:cNvPr id="67" name="Google Shape;67;p34"/>
          <p:cNvSpPr txBox="1"/>
          <p:nvPr>
            <p:ph idx="3" type="body"/>
          </p:nvPr>
        </p:nvSpPr>
        <p:spPr>
          <a:xfrm>
            <a:off x="6231467" y="3921126"/>
            <a:ext cx="5418667" cy="2398713"/>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transition spd="med">
    <p:zoom dir="out"/>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68" name="Shape 68"/>
        <p:cNvGrpSpPr/>
        <p:nvPr/>
      </p:nvGrpSpPr>
      <p:grpSpPr>
        <a:xfrm>
          <a:off x="0" y="0"/>
          <a:ext cx="0" cy="0"/>
          <a:chOff x="0" y="0"/>
          <a:chExt cx="0" cy="0"/>
        </a:xfrm>
      </p:grpSpPr>
      <p:sp>
        <p:nvSpPr>
          <p:cNvPr id="69" name="Google Shape;69;p35"/>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rgbClr val="33669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5"/>
          <p:cNvSpPr txBox="1"/>
          <p:nvPr>
            <p:ph idx="1" type="body"/>
          </p:nvPr>
        </p:nvSpPr>
        <p:spPr>
          <a:xfrm>
            <a:off x="611717" y="1370013"/>
            <a:ext cx="5416549" cy="4949825"/>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
        <p:nvSpPr>
          <p:cNvPr id="71" name="Google Shape;71;p35"/>
          <p:cNvSpPr txBox="1"/>
          <p:nvPr>
            <p:ph idx="2" type="body"/>
          </p:nvPr>
        </p:nvSpPr>
        <p:spPr>
          <a:xfrm>
            <a:off x="6231467" y="1370013"/>
            <a:ext cx="5418667" cy="4949825"/>
          </a:xfrm>
          <a:prstGeom prst="rect">
            <a:avLst/>
          </a:prstGeom>
          <a:noFill/>
          <a:ln>
            <a:noFill/>
          </a:ln>
        </p:spPr>
        <p:txBody>
          <a:bodyPr anchorCtr="0" anchor="t" bIns="0" lIns="0" spcFirstLastPara="1" rIns="0" wrap="square" tIns="0">
            <a:noAutofit/>
          </a:bodyPr>
          <a:lstStyle>
            <a:lvl1pPr indent="-228600" lvl="0" marL="457200" algn="l">
              <a:spcBef>
                <a:spcPts val="1350"/>
              </a:spcBef>
              <a:spcAft>
                <a:spcPts val="0"/>
              </a:spcAft>
              <a:buSzPts val="1400"/>
              <a:buNone/>
              <a:defRPr/>
            </a:lvl1pPr>
            <a:lvl2pPr indent="-331469" lvl="1" marL="914400" algn="l">
              <a:spcBef>
                <a:spcPts val="360"/>
              </a:spcBef>
              <a:spcAft>
                <a:spcPts val="0"/>
              </a:spcAft>
              <a:buSzPts val="1620"/>
              <a:buChar char="●"/>
              <a:defRPr/>
            </a:lvl2pPr>
            <a:lvl3pPr indent="-331469" lvl="2" marL="1371600" algn="l">
              <a:spcBef>
                <a:spcPts val="360"/>
              </a:spcBef>
              <a:spcAft>
                <a:spcPts val="0"/>
              </a:spcAft>
              <a:buSzPts val="1620"/>
              <a:buChar char="▪"/>
              <a:defRPr/>
            </a:lvl3pPr>
            <a:lvl4pPr indent="-331469" lvl="3" marL="1828800" algn="l">
              <a:spcBef>
                <a:spcPts val="360"/>
              </a:spcBef>
              <a:spcAft>
                <a:spcPts val="0"/>
              </a:spcAft>
              <a:buSzPts val="1620"/>
              <a:buChar char="–"/>
              <a:defRPr/>
            </a:lvl4pPr>
            <a:lvl5pPr indent="-331470" lvl="4" marL="2286000" algn="l">
              <a:spcBef>
                <a:spcPts val="360"/>
              </a:spcBef>
              <a:spcAft>
                <a:spcPts val="0"/>
              </a:spcAft>
              <a:buSzPts val="1620"/>
              <a:buChar char="»"/>
              <a:defRPr/>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transition spd="med">
    <p:zoom dir="ou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1" i="0" sz="2400" u="none" cap="none" strike="noStrike">
                <a:solidFill>
                  <a:srgbClr val="336699"/>
                </a:solidFill>
                <a:latin typeface="Arial"/>
                <a:ea typeface="Arial"/>
                <a:cs typeface="Arial"/>
                <a:sym typeface="Arial"/>
              </a:defRPr>
            </a:lvl1pPr>
            <a:lvl2pPr lvl="1"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2pPr>
            <a:lvl3pPr lvl="2"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3pPr>
            <a:lvl4pPr lvl="3"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4pPr>
            <a:lvl5pPr lvl="4"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5pPr>
            <a:lvl6pPr lvl="5"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6pPr>
            <a:lvl7pPr lvl="6"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7pPr>
            <a:lvl8pPr lvl="7"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8pPr>
            <a:lvl9pPr lvl="8" marR="0" rtl="0" algn="l">
              <a:spcBef>
                <a:spcPts val="0"/>
              </a:spcBef>
              <a:spcAft>
                <a:spcPts val="0"/>
              </a:spcAft>
              <a:buSzPts val="1400"/>
              <a:buNone/>
              <a:defRPr b="1" i="0" sz="2400" u="none" cap="none" strike="noStrike">
                <a:solidFill>
                  <a:schemeClr val="folHlink"/>
                </a:solidFill>
                <a:latin typeface="Arial"/>
                <a:ea typeface="Arial"/>
                <a:cs typeface="Arial"/>
                <a:sym typeface="Arial"/>
              </a:defRPr>
            </a:lvl9pPr>
          </a:lstStyle>
          <a:p/>
        </p:txBody>
      </p:sp>
      <p:sp>
        <p:nvSpPr>
          <p:cNvPr id="11" name="Google Shape;11;p22"/>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lvl1pPr indent="-228600" lvl="0" marL="457200" marR="0" rtl="0" algn="l">
              <a:spcBef>
                <a:spcPts val="1950"/>
              </a:spcBef>
              <a:spcAft>
                <a:spcPts val="0"/>
              </a:spcAft>
              <a:buSzPts val="1400"/>
              <a:buNone/>
              <a:defRPr b="0" i="0" sz="2600" u="none" cap="none" strike="noStrike">
                <a:solidFill>
                  <a:schemeClr val="dk1"/>
                </a:solidFill>
                <a:latin typeface="Arial"/>
                <a:ea typeface="Arial"/>
                <a:cs typeface="Arial"/>
                <a:sym typeface="Arial"/>
              </a:defRPr>
            </a:lvl1pPr>
            <a:lvl2pPr indent="-342900" lvl="1" marL="914400" marR="0" rtl="0" algn="l">
              <a:spcBef>
                <a:spcPts val="400"/>
              </a:spcBef>
              <a:spcAft>
                <a:spcPts val="0"/>
              </a:spcAft>
              <a:buClr>
                <a:srgbClr val="4A6D88"/>
              </a:buClr>
              <a:buSzPts val="1800"/>
              <a:buFont typeface="Arial"/>
              <a:buChar char="●"/>
              <a:defRPr b="0" i="0" sz="2000" u="none" cap="none" strike="noStrike">
                <a:solidFill>
                  <a:schemeClr val="dk1"/>
                </a:solidFill>
                <a:latin typeface="Arial"/>
                <a:ea typeface="Arial"/>
                <a:cs typeface="Arial"/>
                <a:sym typeface="Arial"/>
              </a:defRPr>
            </a:lvl2pPr>
            <a:lvl3pPr indent="-331469" lvl="2" marL="1371600" marR="0" rtl="0" algn="l">
              <a:spcBef>
                <a:spcPts val="360"/>
              </a:spcBef>
              <a:spcAft>
                <a:spcPts val="0"/>
              </a:spcAft>
              <a:buClr>
                <a:srgbClr val="4A6D88"/>
              </a:buClr>
              <a:buSzPts val="1620"/>
              <a:buFont typeface="Noto Sans Symbols"/>
              <a:buChar char="▪"/>
              <a:defRPr b="0" i="0" sz="1800" u="none" cap="none" strike="noStrike">
                <a:solidFill>
                  <a:schemeClr val="dk1"/>
                </a:solidFill>
                <a:latin typeface="Arial"/>
                <a:ea typeface="Arial"/>
                <a:cs typeface="Arial"/>
                <a:sym typeface="Arial"/>
              </a:defRPr>
            </a:lvl3pPr>
            <a:lvl4pPr indent="-320039" lvl="3" marL="1828800" marR="0" rtl="0" algn="l">
              <a:spcBef>
                <a:spcPts val="320"/>
              </a:spcBef>
              <a:spcAft>
                <a:spcPts val="0"/>
              </a:spcAft>
              <a:buClr>
                <a:srgbClr val="4A6D88"/>
              </a:buClr>
              <a:buSzPts val="1440"/>
              <a:buFont typeface="Arial"/>
              <a:buChar char="–"/>
              <a:defRPr b="0" i="0" sz="1600" u="none" cap="none" strike="noStrike">
                <a:solidFill>
                  <a:schemeClr val="dk1"/>
                </a:solidFill>
                <a:latin typeface="Arial"/>
                <a:ea typeface="Arial"/>
                <a:cs typeface="Arial"/>
                <a:sym typeface="Arial"/>
              </a:defRPr>
            </a:lvl4pPr>
            <a:lvl5pPr indent="-308610" lvl="4" marL="2286000" marR="0" rtl="0" algn="l">
              <a:spcBef>
                <a:spcPts val="280"/>
              </a:spcBef>
              <a:spcAft>
                <a:spcPts val="0"/>
              </a:spcAft>
              <a:buClr>
                <a:srgbClr val="4A6D88"/>
              </a:buClr>
              <a:buSzPts val="1260"/>
              <a:buFont typeface="Arial"/>
              <a:buChar char="»"/>
              <a:defRPr b="0" i="0" sz="1400" u="none" cap="none" strike="noStrike">
                <a:solidFill>
                  <a:schemeClr val="dk1"/>
                </a:solidFill>
                <a:latin typeface="Arial"/>
                <a:ea typeface="Arial"/>
                <a:cs typeface="Arial"/>
                <a:sym typeface="Arial"/>
              </a:defRPr>
            </a:lvl5pPr>
            <a:lvl6pPr indent="-308610" lvl="5" marL="2743200" marR="0" rtl="0" algn="l">
              <a:spcBef>
                <a:spcPts val="280"/>
              </a:spcBef>
              <a:spcAft>
                <a:spcPts val="0"/>
              </a:spcAft>
              <a:buClr>
                <a:srgbClr val="4A6D88"/>
              </a:buClr>
              <a:buSzPts val="1260"/>
              <a:buFont typeface="Arial"/>
              <a:buChar char="»"/>
              <a:defRPr b="0" i="0" sz="1400" u="none" cap="none" strike="noStrike">
                <a:solidFill>
                  <a:schemeClr val="dk1"/>
                </a:solidFill>
                <a:latin typeface="Arial"/>
                <a:ea typeface="Arial"/>
                <a:cs typeface="Arial"/>
                <a:sym typeface="Arial"/>
              </a:defRPr>
            </a:lvl6pPr>
            <a:lvl7pPr indent="-308610" lvl="6" marL="3200400" marR="0" rtl="0" algn="l">
              <a:spcBef>
                <a:spcPts val="280"/>
              </a:spcBef>
              <a:spcAft>
                <a:spcPts val="0"/>
              </a:spcAft>
              <a:buClr>
                <a:srgbClr val="4A6D88"/>
              </a:buClr>
              <a:buSzPts val="1260"/>
              <a:buFont typeface="Arial"/>
              <a:buChar char="»"/>
              <a:defRPr b="0" i="0" sz="1400" u="none" cap="none" strike="noStrike">
                <a:solidFill>
                  <a:schemeClr val="dk1"/>
                </a:solidFill>
                <a:latin typeface="Arial"/>
                <a:ea typeface="Arial"/>
                <a:cs typeface="Arial"/>
                <a:sym typeface="Arial"/>
              </a:defRPr>
            </a:lvl7pPr>
            <a:lvl8pPr indent="-308609" lvl="7" marL="3657600" marR="0" rtl="0" algn="l">
              <a:spcBef>
                <a:spcPts val="280"/>
              </a:spcBef>
              <a:spcAft>
                <a:spcPts val="0"/>
              </a:spcAft>
              <a:buClr>
                <a:srgbClr val="4A6D88"/>
              </a:buClr>
              <a:buSzPts val="1260"/>
              <a:buFont typeface="Arial"/>
              <a:buChar char="»"/>
              <a:defRPr b="0" i="0" sz="1400" u="none" cap="none" strike="noStrike">
                <a:solidFill>
                  <a:schemeClr val="dk1"/>
                </a:solidFill>
                <a:latin typeface="Arial"/>
                <a:ea typeface="Arial"/>
                <a:cs typeface="Arial"/>
                <a:sym typeface="Arial"/>
              </a:defRPr>
            </a:lvl8pPr>
            <a:lvl9pPr indent="-308609" lvl="8" marL="4114800" marR="0" rtl="0" algn="l">
              <a:spcBef>
                <a:spcPts val="280"/>
              </a:spcBef>
              <a:spcAft>
                <a:spcPts val="0"/>
              </a:spcAft>
              <a:buClr>
                <a:srgbClr val="4A6D88"/>
              </a:buClr>
              <a:buSzPts val="1260"/>
              <a:buFont typeface="Arial"/>
              <a:buChar char="»"/>
              <a:defRPr b="0" i="0" sz="1400" u="none" cap="none" strike="noStrike">
                <a:solidFill>
                  <a:schemeClr val="dk1"/>
                </a:solidFill>
                <a:latin typeface="Arial"/>
                <a:ea typeface="Arial"/>
                <a:cs typeface="Arial"/>
                <a:sym typeface="Arial"/>
              </a:defRPr>
            </a:lvl9pPr>
          </a:lstStyle>
          <a:p/>
        </p:txBody>
      </p:sp>
      <p:sp>
        <p:nvSpPr>
          <p:cNvPr id="12" name="Google Shape;12;p22"/>
          <p:cNvSpPr/>
          <p:nvPr/>
        </p:nvSpPr>
        <p:spPr>
          <a:xfrm>
            <a:off x="0" y="6659606"/>
            <a:ext cx="12192000" cy="228600"/>
          </a:xfrm>
          <a:prstGeom prst="rect">
            <a:avLst/>
          </a:prstGeom>
          <a:solidFill>
            <a:srgbClr val="336699">
              <a:alpha val="74901"/>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 name="Google Shape;13;p22"/>
          <p:cNvSpPr txBox="1"/>
          <p:nvPr/>
        </p:nvSpPr>
        <p:spPr>
          <a:xfrm>
            <a:off x="11247967" y="6648451"/>
            <a:ext cx="620184" cy="2444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fld id="{00000000-1234-1234-1234-123412341234}" type="slidenum">
              <a:rPr b="0" lang="en-US" sz="1000">
                <a:solidFill>
                  <a:schemeClr val="lt1"/>
                </a:solidFill>
                <a:latin typeface="Lucida Sans"/>
                <a:ea typeface="Lucida Sans"/>
                <a:cs typeface="Lucida Sans"/>
                <a:sym typeface="Lucida Sans"/>
              </a:rPr>
              <a:t>‹#›</a:t>
            </a:fld>
            <a:endParaRPr b="0" sz="1000">
              <a:solidFill>
                <a:schemeClr val="lt1"/>
              </a:solidFill>
              <a:latin typeface="Lucida Sans"/>
              <a:ea typeface="Lucida Sans"/>
              <a:cs typeface="Lucida Sans"/>
              <a:sym typeface="Lucida Sans"/>
            </a:endParaRPr>
          </a:p>
        </p:txBody>
      </p:sp>
      <p:cxnSp>
        <p:nvCxnSpPr>
          <p:cNvPr id="14" name="Google Shape;14;p22"/>
          <p:cNvCxnSpPr/>
          <p:nvPr/>
        </p:nvCxnSpPr>
        <p:spPr>
          <a:xfrm>
            <a:off x="10875433" y="6629400"/>
            <a:ext cx="0" cy="300038"/>
          </a:xfrm>
          <a:prstGeom prst="straightConnector1">
            <a:avLst/>
          </a:prstGeom>
          <a:noFill/>
          <a:ln cap="rnd" cmpd="sng" w="9525">
            <a:solidFill>
              <a:schemeClr val="lt1"/>
            </a:solidFill>
            <a:prstDash val="solid"/>
            <a:round/>
            <a:headEnd len="med" w="med" type="none"/>
            <a:tailEnd len="med" w="med" type="none"/>
          </a:ln>
        </p:spPr>
      </p:cxnSp>
      <p:sp>
        <p:nvSpPr>
          <p:cNvPr id="15" name="Google Shape;15;p22"/>
          <p:cNvSpPr txBox="1"/>
          <p:nvPr/>
        </p:nvSpPr>
        <p:spPr>
          <a:xfrm>
            <a:off x="725473" y="6648451"/>
            <a:ext cx="365760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lt1"/>
                </a:solidFill>
                <a:latin typeface="Times New Roman"/>
                <a:ea typeface="Times New Roman"/>
                <a:cs typeface="Times New Roman"/>
                <a:sym typeface="Times New Roman"/>
              </a:rPr>
              <a:t>Taxonomy </a:t>
            </a:r>
            <a:r>
              <a:rPr i="1" lang="en-US" sz="1100">
                <a:solidFill>
                  <a:schemeClr val="lt1"/>
                </a:solidFill>
                <a:latin typeface="Times New Roman"/>
                <a:ea typeface="Times New Roman"/>
                <a:cs typeface="Times New Roman"/>
                <a:sym typeface="Times New Roman"/>
              </a:rPr>
              <a:t>Strategies </a:t>
            </a:r>
            <a:r>
              <a:rPr i="1" lang="en-US" sz="1000">
                <a:solidFill>
                  <a:schemeClr val="lt1"/>
                </a:solidFill>
                <a:latin typeface="Roboto"/>
                <a:ea typeface="Roboto"/>
                <a:cs typeface="Roboto"/>
                <a:sym typeface="Roboto"/>
              </a:rPr>
              <a:t> </a:t>
            </a:r>
            <a:r>
              <a:rPr b="0" i="1" lang="en-US" sz="1000">
                <a:solidFill>
                  <a:schemeClr val="lt1"/>
                </a:solidFill>
                <a:latin typeface="Roboto"/>
                <a:ea typeface="Roboto"/>
                <a:cs typeface="Roboto"/>
                <a:sym typeface="Roboto"/>
              </a:rPr>
              <a:t>The business of organized information</a:t>
            </a:r>
            <a:endParaRPr/>
          </a:p>
        </p:txBody>
      </p:sp>
      <p:pic>
        <p:nvPicPr>
          <p:cNvPr id="16" name="Google Shape;16;p22"/>
          <p:cNvPicPr preferRelativeResize="0"/>
          <p:nvPr/>
        </p:nvPicPr>
        <p:blipFill rotWithShape="1">
          <a:blip r:embed="rId1">
            <a:alphaModFix/>
          </a:blip>
          <a:srcRect b="0" l="0" r="0" t="0"/>
          <a:stretch/>
        </p:blipFill>
        <p:spPr>
          <a:xfrm>
            <a:off x="-6350" y="6659606"/>
            <a:ext cx="731520" cy="228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spd="med">
    <p:zoom dir="out"/>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1.png"/><Relationship Id="rId4" Type="http://schemas.openxmlformats.org/officeDocument/2006/relationships/image" Target="../media/image2.jpg"/><Relationship Id="rId5" Type="http://schemas.openxmlformats.org/officeDocument/2006/relationships/image" Target="../media/image3.png"/><Relationship Id="rId6" Type="http://schemas.openxmlformats.org/officeDocument/2006/relationships/image" Target="../media/image17.jpg"/><Relationship Id="rId7"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0" Type="http://schemas.openxmlformats.org/officeDocument/2006/relationships/image" Target="../media/image12.jp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25.jpg"/><Relationship Id="rId9" Type="http://schemas.openxmlformats.org/officeDocument/2006/relationships/image" Target="../media/image14.jpg"/><Relationship Id="rId5" Type="http://schemas.openxmlformats.org/officeDocument/2006/relationships/image" Target="../media/image19.jpg"/><Relationship Id="rId6" Type="http://schemas.openxmlformats.org/officeDocument/2006/relationships/image" Target="../media/image13.jpg"/><Relationship Id="rId7" Type="http://schemas.openxmlformats.org/officeDocument/2006/relationships/image" Target="../media/image8.jpg"/><Relationship Id="rId8"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bto1506j.optimalworkshop.com/treejack/88616q21-0-0-0-0"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29.pn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blog.google/products/search/introducing-knowledge-graph-things-not/" TargetMode="External"/><Relationship Id="rId4" Type="http://schemas.openxmlformats.org/officeDocument/2006/relationships/hyperlink" Target="https://medium.com/occrp-unreported/things-not-strings-knowledge-graphs-for-investigative-reporting-9d8a26913f6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app.gra.fo/editor/6ff6bb3f-47c5-4962-84b2-2b51707d7092"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app.gra.fo/editor/83b2ceff-3a9f-4ce4-aa54-4244dcde5e11" TargetMode="Externa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app.gra.fo/editor/907341e7-eaf1-44f9-ab3b-33a2e34c8cf7"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mailto:jbusch@taxonomystrategies.com" TargetMode="External"/><Relationship Id="rId4" Type="http://schemas.openxmlformats.org/officeDocument/2006/relationships/image" Target="../media/image26.png"/><Relationship Id="rId5"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
          <p:cNvSpPr txBox="1"/>
          <p:nvPr>
            <p:ph type="ctrTitle"/>
          </p:nvPr>
        </p:nvSpPr>
        <p:spPr>
          <a:xfrm>
            <a:off x="1424518" y="2148840"/>
            <a:ext cx="9273116" cy="1384995"/>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US"/>
              <a:t>How a Project to Digitize Legacy Paper Records Can Be Used as the Basis for a Transit System Knowledge Graph</a:t>
            </a:r>
            <a:endParaRPr/>
          </a:p>
        </p:txBody>
      </p:sp>
      <p:sp>
        <p:nvSpPr>
          <p:cNvPr id="77" name="Google Shape;77;p1"/>
          <p:cNvSpPr txBox="1"/>
          <p:nvPr>
            <p:ph idx="1" type="subTitle"/>
          </p:nvPr>
        </p:nvSpPr>
        <p:spPr>
          <a:xfrm>
            <a:off x="1422400" y="3536950"/>
            <a:ext cx="9262533" cy="2101850"/>
          </a:xfrm>
          <a:prstGeom prst="rect">
            <a:avLst/>
          </a:prstGeom>
          <a:noFill/>
          <a:ln>
            <a:noFill/>
          </a:ln>
        </p:spPr>
        <p:txBody>
          <a:bodyPr anchorCtr="0" anchor="t" bIns="0" lIns="0" spcFirstLastPara="1" rIns="0" wrap="square" tIns="0">
            <a:noAutofit/>
          </a:bodyPr>
          <a:lstStyle/>
          <a:p>
            <a:pPr indent="0" lvl="0" marL="0" rtl="0" algn="ctr">
              <a:lnSpc>
                <a:spcPct val="130000"/>
              </a:lnSpc>
              <a:spcBef>
                <a:spcPts val="0"/>
              </a:spcBef>
              <a:spcAft>
                <a:spcPts val="0"/>
              </a:spcAft>
              <a:buNone/>
            </a:pPr>
            <a:r>
              <a:t/>
            </a:r>
            <a:endParaRPr/>
          </a:p>
          <a:p>
            <a:pPr indent="0" lvl="0" marL="0" rtl="0" algn="ctr">
              <a:lnSpc>
                <a:spcPct val="130000"/>
              </a:lnSpc>
              <a:spcBef>
                <a:spcPts val="0"/>
              </a:spcBef>
              <a:spcAft>
                <a:spcPts val="0"/>
              </a:spcAft>
              <a:buNone/>
            </a:pPr>
            <a:r>
              <a:rPr lang="en-US"/>
              <a:t>Joseph Busch</a:t>
            </a:r>
            <a:endParaRPr/>
          </a:p>
        </p:txBody>
      </p:sp>
    </p:spTree>
  </p:cSld>
  <p:clrMapOvr>
    <a:masterClrMapping/>
  </p:clrMapOvr>
  <p:transition advTm="10424" spd="med">
    <p:zoom dir="o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2"/>
          <p:cNvPicPr preferRelativeResize="0"/>
          <p:nvPr/>
        </p:nvPicPr>
        <p:blipFill rotWithShape="1">
          <a:blip r:embed="rId3">
            <a:alphaModFix/>
          </a:blip>
          <a:srcRect b="0" l="0" r="0" t="0"/>
          <a:stretch/>
        </p:blipFill>
        <p:spPr>
          <a:xfrm>
            <a:off x="10069665" y="4265036"/>
            <a:ext cx="2103120" cy="1308217"/>
          </a:xfrm>
          <a:prstGeom prst="rect">
            <a:avLst/>
          </a:prstGeom>
          <a:noFill/>
          <a:ln>
            <a:noFill/>
          </a:ln>
        </p:spPr>
      </p:pic>
      <p:sp>
        <p:nvSpPr>
          <p:cNvPr id="83" name="Google Shape;83;p2"/>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Project background</a:t>
            </a:r>
            <a:endParaRPr/>
          </a:p>
        </p:txBody>
      </p:sp>
      <p:sp>
        <p:nvSpPr>
          <p:cNvPr id="84" name="Google Shape;84;p2"/>
          <p:cNvSpPr txBox="1"/>
          <p:nvPr>
            <p:ph idx="1" type="body"/>
          </p:nvPr>
        </p:nvSpPr>
        <p:spPr>
          <a:xfrm>
            <a:off x="611717" y="1370013"/>
            <a:ext cx="9366673"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Situation at a major regional transit authority</a:t>
            </a:r>
            <a:endParaRPr/>
          </a:p>
          <a:p>
            <a:pPr indent="-228600" lvl="2" marL="863600" rtl="0" algn="l">
              <a:spcBef>
                <a:spcPts val="480"/>
              </a:spcBef>
              <a:spcAft>
                <a:spcPts val="0"/>
              </a:spcAft>
              <a:buSzPts val="2160"/>
              <a:buChar char="▪"/>
            </a:pPr>
            <a:r>
              <a:rPr lang="en-US"/>
              <a:t>3,000 office-based employees spread across more than 10 aging buildings.</a:t>
            </a:r>
            <a:endParaRPr/>
          </a:p>
          <a:p>
            <a:pPr indent="-228600" lvl="3" marL="1206500" rtl="0" algn="l">
              <a:spcBef>
                <a:spcPts val="440"/>
              </a:spcBef>
              <a:spcAft>
                <a:spcPts val="0"/>
              </a:spcAft>
              <a:buSzPts val="1980"/>
              <a:buFont typeface="Noto Sans Symbols"/>
              <a:buChar char="✔"/>
            </a:pPr>
            <a:r>
              <a:rPr lang="en-US" sz="2200"/>
              <a:t>Deferred maintenance costs</a:t>
            </a:r>
            <a:endParaRPr/>
          </a:p>
          <a:p>
            <a:pPr indent="-228600" lvl="3" marL="1206500" rtl="0" algn="l">
              <a:spcBef>
                <a:spcPts val="440"/>
              </a:spcBef>
              <a:spcAft>
                <a:spcPts val="0"/>
              </a:spcAft>
              <a:buSzPts val="1980"/>
              <a:buFont typeface="Noto Sans Symbols"/>
              <a:buChar char="✔"/>
            </a:pPr>
            <a:r>
              <a:rPr lang="en-US" sz="2200"/>
              <a:t>Safety issues</a:t>
            </a:r>
            <a:endParaRPr/>
          </a:p>
          <a:p>
            <a:pPr indent="-228600" lvl="3" marL="1206500" rtl="0" algn="l">
              <a:spcBef>
                <a:spcPts val="440"/>
              </a:spcBef>
              <a:spcAft>
                <a:spcPts val="0"/>
              </a:spcAft>
              <a:buSzPts val="1980"/>
              <a:buFont typeface="Noto Sans Symbols"/>
              <a:buChar char="✔"/>
            </a:pPr>
            <a:r>
              <a:rPr lang="en-US" sz="2200"/>
              <a:t>Fragmented workforce</a:t>
            </a:r>
            <a:endParaRPr/>
          </a:p>
        </p:txBody>
      </p:sp>
      <p:pic>
        <p:nvPicPr>
          <p:cNvPr id="85" name="Google Shape;85;p2"/>
          <p:cNvPicPr preferRelativeResize="0"/>
          <p:nvPr/>
        </p:nvPicPr>
        <p:blipFill rotWithShape="1">
          <a:blip r:embed="rId4">
            <a:alphaModFix/>
          </a:blip>
          <a:srcRect b="0" l="0" r="0" t="0"/>
          <a:stretch/>
        </p:blipFill>
        <p:spPr>
          <a:xfrm>
            <a:off x="10069665" y="2"/>
            <a:ext cx="2103120" cy="1399531"/>
          </a:xfrm>
          <a:prstGeom prst="rect">
            <a:avLst/>
          </a:prstGeom>
          <a:noFill/>
          <a:ln>
            <a:noFill/>
          </a:ln>
        </p:spPr>
      </p:pic>
      <p:pic>
        <p:nvPicPr>
          <p:cNvPr id="86" name="Google Shape;86;p2"/>
          <p:cNvPicPr preferRelativeResize="0"/>
          <p:nvPr/>
        </p:nvPicPr>
        <p:blipFill rotWithShape="1">
          <a:blip r:embed="rId5">
            <a:alphaModFix/>
          </a:blip>
          <a:srcRect b="0" l="0" r="0" t="0"/>
          <a:stretch/>
        </p:blipFill>
        <p:spPr>
          <a:xfrm>
            <a:off x="10069665" y="2840783"/>
            <a:ext cx="2103120" cy="1488254"/>
          </a:xfrm>
          <a:prstGeom prst="rect">
            <a:avLst/>
          </a:prstGeom>
          <a:noFill/>
          <a:ln>
            <a:noFill/>
          </a:ln>
        </p:spPr>
      </p:pic>
      <p:pic>
        <p:nvPicPr>
          <p:cNvPr descr="Photo" id="87" name="Google Shape;87;p2"/>
          <p:cNvPicPr preferRelativeResize="0"/>
          <p:nvPr/>
        </p:nvPicPr>
        <p:blipFill rotWithShape="1">
          <a:blip r:embed="rId6">
            <a:alphaModFix/>
          </a:blip>
          <a:srcRect b="0" l="0" r="0" t="0"/>
          <a:stretch/>
        </p:blipFill>
        <p:spPr>
          <a:xfrm>
            <a:off x="10069665" y="5509253"/>
            <a:ext cx="2103120" cy="1144394"/>
          </a:xfrm>
          <a:prstGeom prst="rect">
            <a:avLst/>
          </a:prstGeom>
          <a:noFill/>
          <a:ln>
            <a:noFill/>
          </a:ln>
        </p:spPr>
      </p:pic>
      <p:pic>
        <p:nvPicPr>
          <p:cNvPr descr="Acquisition of Warehouse at 10201 Good Luck Road" id="88" name="Google Shape;88;p2"/>
          <p:cNvPicPr preferRelativeResize="0"/>
          <p:nvPr/>
        </p:nvPicPr>
        <p:blipFill rotWithShape="1">
          <a:blip r:embed="rId7">
            <a:alphaModFix/>
          </a:blip>
          <a:srcRect b="0" l="0" r="0" t="0"/>
          <a:stretch/>
        </p:blipFill>
        <p:spPr>
          <a:xfrm>
            <a:off x="10069665" y="1335532"/>
            <a:ext cx="2103120" cy="1569252"/>
          </a:xfrm>
          <a:prstGeom prst="rect">
            <a:avLst/>
          </a:prstGeom>
          <a:noFill/>
          <a:ln>
            <a:noFill/>
          </a:ln>
        </p:spPr>
      </p:pic>
      <p:sp>
        <p:nvSpPr>
          <p:cNvPr id="89" name="Google Shape;89;p2"/>
          <p:cNvSpPr/>
          <p:nvPr/>
        </p:nvSpPr>
        <p:spPr>
          <a:xfrm>
            <a:off x="11029950" y="6217920"/>
            <a:ext cx="182880" cy="18288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61917" spd="med">
    <p:zoom dir="o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Goals, challenges, and solution</a:t>
            </a:r>
            <a:endParaRPr/>
          </a:p>
        </p:txBody>
      </p:sp>
      <p:sp>
        <p:nvSpPr>
          <p:cNvPr id="95" name="Google Shape;95;p3"/>
          <p:cNvSpPr txBox="1"/>
          <p:nvPr>
            <p:ph idx="1" type="body"/>
          </p:nvPr>
        </p:nvSpPr>
        <p:spPr>
          <a:xfrm>
            <a:off x="611717" y="1370013"/>
            <a:ext cx="11038416" cy="4949825"/>
          </a:xfrm>
          <a:prstGeom prst="rect">
            <a:avLst/>
          </a:prstGeom>
          <a:noFill/>
          <a:ln>
            <a:noFill/>
          </a:ln>
        </p:spPr>
        <p:txBody>
          <a:bodyPr anchorCtr="0" anchor="t" bIns="0" lIns="0" spcFirstLastPara="1" rIns="0" wrap="square" tIns="0">
            <a:normAutofit lnSpcReduction="10000"/>
          </a:bodyPr>
          <a:lstStyle/>
          <a:p>
            <a:pPr indent="-350838" lvl="1" marL="465138" rtl="0" algn="l">
              <a:spcBef>
                <a:spcPts val="0"/>
              </a:spcBef>
              <a:spcAft>
                <a:spcPts val="0"/>
              </a:spcAft>
              <a:buSzPts val="2520"/>
              <a:buChar char="●"/>
            </a:pPr>
            <a:r>
              <a:rPr lang="en-US"/>
              <a:t>Goals</a:t>
            </a:r>
            <a:endParaRPr/>
          </a:p>
          <a:p>
            <a:pPr indent="-228600" lvl="2" marL="863600" rtl="0" algn="l">
              <a:spcBef>
                <a:spcPts val="480"/>
              </a:spcBef>
              <a:spcAft>
                <a:spcPts val="0"/>
              </a:spcAft>
              <a:buSzPts val="2160"/>
              <a:buChar char="▪"/>
            </a:pPr>
            <a:r>
              <a:rPr lang="en-US"/>
              <a:t>Consolidate workforce in 3 regional buildings</a:t>
            </a:r>
            <a:endParaRPr/>
          </a:p>
          <a:p>
            <a:pPr indent="-228600" lvl="2" marL="863600" rtl="0" algn="l">
              <a:spcBef>
                <a:spcPts val="480"/>
              </a:spcBef>
              <a:spcAft>
                <a:spcPts val="0"/>
              </a:spcAft>
              <a:buSzPts val="2160"/>
              <a:buChar char="▪"/>
            </a:pPr>
            <a:r>
              <a:rPr lang="en-US"/>
              <a:t>Break down silos and encourage collaboration among departments and teams</a:t>
            </a:r>
            <a:endParaRPr/>
          </a:p>
          <a:p>
            <a:pPr indent="-350838" lvl="1" marL="465138" rtl="0" algn="l">
              <a:spcBef>
                <a:spcPts val="560"/>
              </a:spcBef>
              <a:spcAft>
                <a:spcPts val="0"/>
              </a:spcAft>
              <a:buSzPts val="2520"/>
              <a:buChar char="●"/>
            </a:pPr>
            <a:r>
              <a:rPr lang="en-US"/>
              <a:t>Challenges</a:t>
            </a:r>
            <a:endParaRPr/>
          </a:p>
          <a:p>
            <a:pPr indent="-228600" lvl="2" marL="863600" rtl="0" algn="l">
              <a:spcBef>
                <a:spcPts val="480"/>
              </a:spcBef>
              <a:spcAft>
                <a:spcPts val="0"/>
              </a:spcAft>
              <a:buSzPts val="2160"/>
              <a:buChar char="▪"/>
            </a:pPr>
            <a:r>
              <a:rPr lang="en-US"/>
              <a:t>New ways of working and space types (hoteling seating, collaboration areas, etc.)</a:t>
            </a:r>
            <a:endParaRPr/>
          </a:p>
          <a:p>
            <a:pPr indent="-228600" lvl="2" marL="863600" rtl="0" algn="l">
              <a:spcBef>
                <a:spcPts val="480"/>
              </a:spcBef>
              <a:spcAft>
                <a:spcPts val="0"/>
              </a:spcAft>
              <a:buSzPts val="2160"/>
              <a:buChar char="▪"/>
            </a:pPr>
            <a:r>
              <a:rPr lang="en-US"/>
              <a:t>Limited space for personal materials (paper files, reference materials, etc.)</a:t>
            </a:r>
            <a:endParaRPr/>
          </a:p>
          <a:p>
            <a:pPr indent="-350838" lvl="1" marL="465138" rtl="0" algn="l">
              <a:spcBef>
                <a:spcPts val="560"/>
              </a:spcBef>
              <a:spcAft>
                <a:spcPts val="0"/>
              </a:spcAft>
              <a:buSzPts val="2520"/>
              <a:buChar char="●"/>
            </a:pPr>
            <a:r>
              <a:rPr lang="en-US"/>
              <a:t>Solution</a:t>
            </a:r>
            <a:endParaRPr/>
          </a:p>
          <a:p>
            <a:pPr indent="-228600" lvl="2" marL="863600" rtl="0" algn="l">
              <a:spcBef>
                <a:spcPts val="480"/>
              </a:spcBef>
              <a:spcAft>
                <a:spcPts val="0"/>
              </a:spcAft>
              <a:buSzPts val="2160"/>
              <a:buChar char="▪"/>
            </a:pPr>
            <a:r>
              <a:rPr lang="en-US"/>
              <a:t>Change management, engagement, and communications</a:t>
            </a:r>
            <a:endParaRPr/>
          </a:p>
          <a:p>
            <a:pPr indent="-228600" lvl="2" marL="863600" rtl="0" algn="l">
              <a:spcBef>
                <a:spcPts val="480"/>
              </a:spcBef>
              <a:spcAft>
                <a:spcPts val="0"/>
              </a:spcAft>
              <a:buSzPts val="2160"/>
              <a:buChar char="▪"/>
            </a:pPr>
            <a:r>
              <a:rPr lang="en-US"/>
              <a:t>Eliminate legacy paper records and reference materials</a:t>
            </a:r>
            <a:endParaRPr/>
          </a:p>
          <a:p>
            <a:pPr indent="-228600" lvl="3" marL="1206500" rtl="0" algn="l">
              <a:spcBef>
                <a:spcPts val="440"/>
              </a:spcBef>
              <a:spcAft>
                <a:spcPts val="0"/>
              </a:spcAft>
              <a:buSzPts val="1980"/>
              <a:buFont typeface="Arial"/>
              <a:buChar char="–"/>
            </a:pPr>
            <a:r>
              <a:rPr lang="en-US" sz="2200"/>
              <a:t>Develop metadata strategy (aka taxonomy), do scanning, and build repository</a:t>
            </a:r>
            <a:endParaRPr/>
          </a:p>
        </p:txBody>
      </p:sp>
    </p:spTree>
  </p:cSld>
  <p:clrMapOvr>
    <a:masterClrMapping/>
  </p:clrMapOvr>
  <p:transition advTm="65920" spd="med">
    <p:zoom dir="o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4"/>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Accidental digital transformation</a:t>
            </a:r>
            <a:endParaRPr/>
          </a:p>
        </p:txBody>
      </p:sp>
      <p:sp>
        <p:nvSpPr>
          <p:cNvPr id="101" name="Google Shape;101;p4"/>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The pandemic caused the Authority to make an abrupt shift to remote work from home</a:t>
            </a:r>
            <a:endParaRPr/>
          </a:p>
          <a:p>
            <a:pPr indent="-350838" lvl="1" marL="465138" rtl="0" algn="l">
              <a:spcBef>
                <a:spcPts val="560"/>
              </a:spcBef>
              <a:spcAft>
                <a:spcPts val="0"/>
              </a:spcAft>
              <a:buSzPts val="2520"/>
              <a:buChar char="●"/>
            </a:pPr>
            <a:r>
              <a:rPr lang="en-US"/>
              <a:t>So the focus of this engagement shifted to helping a bureaucracy which had no culture of remote work be able to work remotely</a:t>
            </a:r>
            <a:endParaRPr/>
          </a:p>
          <a:p>
            <a:pPr indent="-190817" lvl="1" marL="465138" rtl="0" algn="l">
              <a:spcBef>
                <a:spcPts val="560"/>
              </a:spcBef>
              <a:spcAft>
                <a:spcPts val="0"/>
              </a:spcAft>
              <a:buSzPts val="2520"/>
              <a:buNone/>
            </a:pPr>
            <a:r>
              <a:t/>
            </a:r>
            <a:endParaRPr/>
          </a:p>
          <a:p>
            <a:pPr indent="-190817" lvl="1" marL="465138" rtl="0" algn="l">
              <a:spcBef>
                <a:spcPts val="560"/>
              </a:spcBef>
              <a:spcAft>
                <a:spcPts val="0"/>
              </a:spcAft>
              <a:buSzPts val="2520"/>
              <a:buNone/>
            </a:pPr>
            <a:r>
              <a:t/>
            </a:r>
            <a:endParaRPr/>
          </a:p>
          <a:p>
            <a:pPr indent="-190817" lvl="1" marL="465138" rtl="0" algn="l">
              <a:spcBef>
                <a:spcPts val="560"/>
              </a:spcBef>
              <a:spcAft>
                <a:spcPts val="0"/>
              </a:spcAft>
              <a:buSzPts val="2520"/>
              <a:buNone/>
            </a:pPr>
            <a:r>
              <a:t/>
            </a:r>
            <a:endParaRPr/>
          </a:p>
          <a:p>
            <a:pPr indent="-190817" lvl="1" marL="465138" rtl="0" algn="l">
              <a:spcBef>
                <a:spcPts val="560"/>
              </a:spcBef>
              <a:spcAft>
                <a:spcPts val="0"/>
              </a:spcAft>
              <a:buSzPts val="2520"/>
              <a:buNone/>
            </a:pPr>
            <a:r>
              <a:t/>
            </a:r>
            <a:endParaRPr/>
          </a:p>
          <a:p>
            <a:pPr indent="-190817" lvl="1" marL="465138" rtl="0" algn="l">
              <a:spcBef>
                <a:spcPts val="560"/>
              </a:spcBef>
              <a:spcAft>
                <a:spcPts val="0"/>
              </a:spcAft>
              <a:buSzPts val="2520"/>
              <a:buNone/>
            </a:pPr>
            <a:r>
              <a:t/>
            </a:r>
            <a:endParaRPr/>
          </a:p>
          <a:p>
            <a:pPr indent="0" lvl="1" marL="114300" rtl="0" algn="r">
              <a:spcBef>
                <a:spcPts val="560"/>
              </a:spcBef>
              <a:spcAft>
                <a:spcPts val="0"/>
              </a:spcAft>
              <a:buSzPts val="2520"/>
              <a:buNone/>
            </a:pPr>
            <a:r>
              <a:rPr lang="en-US"/>
              <a:t>… literally overnight.</a:t>
            </a:r>
            <a:endParaRPr/>
          </a:p>
        </p:txBody>
      </p:sp>
      <p:pic>
        <p:nvPicPr>
          <p:cNvPr descr="Work from home free icon" id="102" name="Google Shape;102;p4"/>
          <p:cNvPicPr preferRelativeResize="0"/>
          <p:nvPr/>
        </p:nvPicPr>
        <p:blipFill rotWithShape="1">
          <a:blip r:embed="rId3">
            <a:alphaModFix/>
          </a:blip>
          <a:srcRect b="0" l="0" r="0" t="0"/>
          <a:stretch/>
        </p:blipFill>
        <p:spPr>
          <a:xfrm>
            <a:off x="4404360" y="3145287"/>
            <a:ext cx="3383280" cy="3383280"/>
          </a:xfrm>
          <a:prstGeom prst="rect">
            <a:avLst/>
          </a:prstGeom>
          <a:noFill/>
          <a:ln>
            <a:noFill/>
          </a:ln>
        </p:spPr>
      </p:pic>
    </p:spTree>
  </p:cSld>
  <p:clrMapOvr>
    <a:masterClrMapping/>
  </p:clrMapOvr>
  <p:transition advTm="15875" spd="med">
    <p:zoom dir="o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Enterprise taxonomy process in this project</a:t>
            </a:r>
            <a:endParaRPr/>
          </a:p>
        </p:txBody>
      </p:sp>
      <p:sp>
        <p:nvSpPr>
          <p:cNvPr id="108" name="Google Shape;108;p5"/>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Bottom up organizational survey</a:t>
            </a:r>
            <a:endParaRPr/>
          </a:p>
          <a:p>
            <a:pPr indent="-228600" lvl="2" marL="863600" rtl="0" algn="l">
              <a:spcBef>
                <a:spcPts val="480"/>
              </a:spcBef>
              <a:spcAft>
                <a:spcPts val="0"/>
              </a:spcAft>
              <a:buSzPts val="2160"/>
              <a:buChar char="▪"/>
            </a:pPr>
            <a:r>
              <a:rPr lang="en-US"/>
              <a:t>Survey each department</a:t>
            </a:r>
            <a:endParaRPr/>
          </a:p>
          <a:p>
            <a:pPr indent="-228600" lvl="2" marL="863600" rtl="0" algn="l">
              <a:spcBef>
                <a:spcPts val="480"/>
              </a:spcBef>
              <a:spcAft>
                <a:spcPts val="0"/>
              </a:spcAft>
              <a:buSzPts val="2160"/>
              <a:buChar char="▪"/>
            </a:pPr>
            <a:r>
              <a:rPr lang="en-US"/>
              <a:t>Interview dept stakeholders</a:t>
            </a:r>
            <a:endParaRPr/>
          </a:p>
          <a:p>
            <a:pPr indent="-228600" lvl="2" marL="863600" rtl="0" algn="l">
              <a:spcBef>
                <a:spcPts val="480"/>
              </a:spcBef>
              <a:spcAft>
                <a:spcPts val="0"/>
              </a:spcAft>
              <a:buSzPts val="2160"/>
              <a:buChar char="▪"/>
            </a:pPr>
            <a:r>
              <a:rPr lang="en-US"/>
              <a:t>Define dept use cases, metadata, and vocabularies (the taxonomy)</a:t>
            </a:r>
            <a:endParaRPr/>
          </a:p>
          <a:p>
            <a:pPr indent="-228600" lvl="2" marL="863600" rtl="0" algn="l">
              <a:spcBef>
                <a:spcPts val="480"/>
              </a:spcBef>
              <a:spcAft>
                <a:spcPts val="0"/>
              </a:spcAft>
              <a:buSzPts val="2160"/>
              <a:buChar char="▪"/>
            </a:pPr>
            <a:r>
              <a:rPr lang="en-US"/>
              <a:t>Validate taxonomy with department</a:t>
            </a:r>
            <a:endParaRPr/>
          </a:p>
          <a:p>
            <a:pPr indent="-228600" lvl="2" marL="863600" rtl="0" algn="l">
              <a:spcBef>
                <a:spcPts val="480"/>
              </a:spcBef>
              <a:spcAft>
                <a:spcPts val="0"/>
              </a:spcAft>
              <a:buSzPts val="2160"/>
              <a:buChar char="▪"/>
            </a:pPr>
            <a:r>
              <a:rPr lang="en-US"/>
              <a:t>Generate specification for department</a:t>
            </a:r>
            <a:endParaRPr/>
          </a:p>
          <a:p>
            <a:pPr indent="-228600" lvl="2" marL="863600" rtl="0" algn="l">
              <a:spcBef>
                <a:spcPts val="480"/>
              </a:spcBef>
              <a:spcAft>
                <a:spcPts val="0"/>
              </a:spcAft>
              <a:buSzPts val="2160"/>
              <a:buChar char="▪"/>
            </a:pPr>
            <a:r>
              <a:rPr lang="en-US"/>
              <a:t>Apply best practices and emerging commonalities to each Department taxonomy sequentially</a:t>
            </a:r>
            <a:endParaRPr/>
          </a:p>
        </p:txBody>
      </p:sp>
      <p:sp>
        <p:nvSpPr>
          <p:cNvPr id="109" name="Google Shape;109;p5"/>
          <p:cNvSpPr/>
          <p:nvPr/>
        </p:nvSpPr>
        <p:spPr>
          <a:xfrm rot="10800000">
            <a:off x="9079230" y="586013"/>
            <a:ext cx="1280160" cy="1371600"/>
          </a:xfrm>
          <a:prstGeom prst="downArrow">
            <a:avLst>
              <a:gd fmla="val 50000" name="adj1"/>
              <a:gd fmla="val 50000" name="adj2"/>
            </a:avLst>
          </a:prstGeom>
          <a:solidFill>
            <a:schemeClr val="dk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110" name="Google Shape;110;p5"/>
          <p:cNvSpPr/>
          <p:nvPr/>
        </p:nvSpPr>
        <p:spPr>
          <a:xfrm rot="10800000">
            <a:off x="8804909" y="206375"/>
            <a:ext cx="1828800" cy="356778"/>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111" name="Google Shape;111;p5"/>
          <p:cNvSpPr/>
          <p:nvPr/>
        </p:nvSpPr>
        <p:spPr>
          <a:xfrm>
            <a:off x="88514" y="5491173"/>
            <a:ext cx="1828800" cy="1005840"/>
          </a:xfrm>
          <a:prstGeom prst="flowChartPredefinedProcess">
            <a:avLst/>
          </a:prstGeom>
          <a:solidFill>
            <a:srgbClr val="336699">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Surve</a:t>
            </a:r>
            <a:r>
              <a:rPr i="0" lang="en-US" sz="1800" u="none" cap="none" strike="noStrike">
                <a:solidFill>
                  <a:schemeClr val="dk1"/>
                </a:solidFill>
                <a:latin typeface="Arial"/>
                <a:ea typeface="Arial"/>
                <a:cs typeface="Arial"/>
                <a:sym typeface="Arial"/>
              </a:rPr>
              <a:t>y Documents</a:t>
            </a:r>
            <a:endParaRPr/>
          </a:p>
        </p:txBody>
      </p:sp>
      <p:sp>
        <p:nvSpPr>
          <p:cNvPr id="112" name="Google Shape;112;p5"/>
          <p:cNvSpPr/>
          <p:nvPr/>
        </p:nvSpPr>
        <p:spPr>
          <a:xfrm>
            <a:off x="2089104" y="5491173"/>
            <a:ext cx="1828800" cy="1005840"/>
          </a:xfrm>
          <a:prstGeom prst="flowChartPredefinedProcess">
            <a:avLst/>
          </a:prstGeom>
          <a:solidFill>
            <a:srgbClr val="336699">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Interview Stake-holders</a:t>
            </a:r>
            <a:endParaRPr/>
          </a:p>
        </p:txBody>
      </p:sp>
      <p:sp>
        <p:nvSpPr>
          <p:cNvPr id="113" name="Google Shape;113;p5"/>
          <p:cNvSpPr/>
          <p:nvPr/>
        </p:nvSpPr>
        <p:spPr>
          <a:xfrm>
            <a:off x="5633084" y="5491173"/>
            <a:ext cx="1371600" cy="1005840"/>
          </a:xfrm>
          <a:prstGeom prst="flowChartDocument">
            <a:avLst/>
          </a:prstGeom>
          <a:solidFill>
            <a:srgbClr val="006600">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Review Discovery</a:t>
            </a:r>
            <a:endParaRPr/>
          </a:p>
        </p:txBody>
      </p:sp>
      <p:sp>
        <p:nvSpPr>
          <p:cNvPr id="114" name="Google Shape;114;p5"/>
          <p:cNvSpPr/>
          <p:nvPr/>
        </p:nvSpPr>
        <p:spPr>
          <a:xfrm>
            <a:off x="4089694" y="5491173"/>
            <a:ext cx="1371600" cy="1005840"/>
          </a:xfrm>
          <a:prstGeom prst="flowChartDocument">
            <a:avLst/>
          </a:prstGeom>
          <a:solidFill>
            <a:srgbClr val="006600">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i="0" lang="en-US" sz="1800" u="none" cap="none" strike="noStrike">
                <a:solidFill>
                  <a:schemeClr val="dk1"/>
                </a:solidFill>
                <a:latin typeface="Arial"/>
                <a:ea typeface="Arial"/>
                <a:cs typeface="Arial"/>
                <a:sym typeface="Arial"/>
              </a:rPr>
              <a:t>Draft Taxonomy</a:t>
            </a:r>
            <a:endParaRPr/>
          </a:p>
        </p:txBody>
      </p:sp>
      <p:sp>
        <p:nvSpPr>
          <p:cNvPr id="115" name="Google Shape;115;p5"/>
          <p:cNvSpPr/>
          <p:nvPr/>
        </p:nvSpPr>
        <p:spPr>
          <a:xfrm>
            <a:off x="7176474" y="5491173"/>
            <a:ext cx="1828800" cy="1005840"/>
          </a:xfrm>
          <a:prstGeom prst="flowChartPredefinedProcess">
            <a:avLst/>
          </a:prstGeom>
          <a:solidFill>
            <a:srgbClr val="CC3300">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i="0" lang="en-US" sz="1800" u="none" cap="none" strike="noStrike">
                <a:solidFill>
                  <a:schemeClr val="dk1"/>
                </a:solidFill>
                <a:latin typeface="Arial"/>
                <a:ea typeface="Arial"/>
                <a:cs typeface="Arial"/>
                <a:sym typeface="Arial"/>
              </a:rPr>
              <a:t>Validation</a:t>
            </a:r>
            <a:endParaRPr/>
          </a:p>
        </p:txBody>
      </p:sp>
      <p:sp>
        <p:nvSpPr>
          <p:cNvPr id="116" name="Google Shape;116;p5"/>
          <p:cNvSpPr/>
          <p:nvPr/>
        </p:nvSpPr>
        <p:spPr>
          <a:xfrm>
            <a:off x="9177064" y="5491173"/>
            <a:ext cx="1371600" cy="1005840"/>
          </a:xfrm>
          <a:prstGeom prst="flowChartDocument">
            <a:avLst/>
          </a:prstGeom>
          <a:solidFill>
            <a:srgbClr val="CC3300">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Analyze</a:t>
            </a:r>
            <a:endParaRPr/>
          </a:p>
          <a:p>
            <a:pPr indent="0" lvl="0" marL="0" marR="0" rtl="0" algn="ctr">
              <a:spcBef>
                <a:spcPts val="0"/>
              </a:spcBef>
              <a:spcAft>
                <a:spcPts val="0"/>
              </a:spcAft>
              <a:buNone/>
            </a:pPr>
            <a:r>
              <a:rPr lang="en-US" sz="1800">
                <a:solidFill>
                  <a:schemeClr val="dk1"/>
                </a:solidFill>
                <a:latin typeface="Arial"/>
                <a:ea typeface="Arial"/>
                <a:cs typeface="Arial"/>
                <a:sym typeface="Arial"/>
              </a:rPr>
              <a:t>Validation</a:t>
            </a:r>
            <a:endParaRPr/>
          </a:p>
        </p:txBody>
      </p:sp>
      <p:sp>
        <p:nvSpPr>
          <p:cNvPr id="117" name="Google Shape;117;p5"/>
          <p:cNvSpPr/>
          <p:nvPr/>
        </p:nvSpPr>
        <p:spPr>
          <a:xfrm>
            <a:off x="10720456" y="5536893"/>
            <a:ext cx="1371600" cy="1005840"/>
          </a:xfrm>
          <a:prstGeom prst="flowChartDocument">
            <a:avLst/>
          </a:prstGeom>
          <a:solidFill>
            <a:srgbClr val="660066">
              <a:alpha val="29803"/>
            </a:srgbClr>
          </a:solidFill>
          <a:ln cap="rnd"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i="0" lang="en-US" sz="1800" u="none" cap="none" strike="noStrike">
                <a:solidFill>
                  <a:schemeClr val="dk1"/>
                </a:solidFill>
                <a:latin typeface="Arial"/>
                <a:ea typeface="Arial"/>
                <a:cs typeface="Arial"/>
                <a:sym typeface="Arial"/>
              </a:rPr>
              <a:t>Prepare Spec</a:t>
            </a:r>
            <a:endParaRPr/>
          </a:p>
        </p:txBody>
      </p:sp>
      <p:cxnSp>
        <p:nvCxnSpPr>
          <p:cNvPr id="118" name="Google Shape;118;p5"/>
          <p:cNvCxnSpPr>
            <a:stCxn id="111" idx="3"/>
            <a:endCxn id="112" idx="0"/>
          </p:cNvCxnSpPr>
          <p:nvPr/>
        </p:nvCxnSpPr>
        <p:spPr>
          <a:xfrm flipH="1" rot="10800000">
            <a:off x="1917314" y="5491293"/>
            <a:ext cx="1086300" cy="502800"/>
          </a:xfrm>
          <a:prstGeom prst="bentConnector4">
            <a:avLst>
              <a:gd fmla="val 7907" name="adj1"/>
              <a:gd fmla="val 145490" name="adj2"/>
            </a:avLst>
          </a:prstGeom>
          <a:solidFill>
            <a:srgbClr val="B1B999"/>
          </a:solidFill>
          <a:ln cap="rnd" cmpd="sng" w="38100">
            <a:solidFill>
              <a:schemeClr val="dk1"/>
            </a:solidFill>
            <a:prstDash val="dot"/>
            <a:round/>
            <a:headEnd len="sm" w="sm" type="none"/>
            <a:tailEnd len="med" w="med" type="triangle"/>
          </a:ln>
        </p:spPr>
      </p:cxnSp>
      <p:cxnSp>
        <p:nvCxnSpPr>
          <p:cNvPr id="119" name="Google Shape;119;p5"/>
          <p:cNvCxnSpPr>
            <a:stCxn id="112" idx="3"/>
            <a:endCxn id="114" idx="0"/>
          </p:cNvCxnSpPr>
          <p:nvPr/>
        </p:nvCxnSpPr>
        <p:spPr>
          <a:xfrm flipH="1" rot="10800000">
            <a:off x="3917904" y="5491293"/>
            <a:ext cx="857700" cy="502800"/>
          </a:xfrm>
          <a:prstGeom prst="bentConnector4">
            <a:avLst>
              <a:gd fmla="val 10015" name="adj1"/>
              <a:gd fmla="val 145490" name="adj2"/>
            </a:avLst>
          </a:prstGeom>
          <a:solidFill>
            <a:srgbClr val="B1B999"/>
          </a:solidFill>
          <a:ln cap="rnd" cmpd="sng" w="38100">
            <a:solidFill>
              <a:schemeClr val="dk1"/>
            </a:solidFill>
            <a:prstDash val="dot"/>
            <a:round/>
            <a:headEnd len="sm" w="sm" type="none"/>
            <a:tailEnd len="med" w="med" type="triangle"/>
          </a:ln>
        </p:spPr>
      </p:cxnSp>
      <p:cxnSp>
        <p:nvCxnSpPr>
          <p:cNvPr id="120" name="Google Shape;120;p5"/>
          <p:cNvCxnSpPr>
            <a:stCxn id="114" idx="3"/>
            <a:endCxn id="113" idx="0"/>
          </p:cNvCxnSpPr>
          <p:nvPr/>
        </p:nvCxnSpPr>
        <p:spPr>
          <a:xfrm flipH="1" rot="10800000">
            <a:off x="5461294" y="5491293"/>
            <a:ext cx="857700" cy="502800"/>
          </a:xfrm>
          <a:prstGeom prst="bentConnector4">
            <a:avLst>
              <a:gd fmla="val 10015" name="adj1"/>
              <a:gd fmla="val 145490" name="adj2"/>
            </a:avLst>
          </a:prstGeom>
          <a:solidFill>
            <a:srgbClr val="B1B999"/>
          </a:solidFill>
          <a:ln cap="rnd" cmpd="sng" w="38100">
            <a:solidFill>
              <a:schemeClr val="dk1"/>
            </a:solidFill>
            <a:prstDash val="dot"/>
            <a:round/>
            <a:headEnd len="sm" w="sm" type="none"/>
            <a:tailEnd len="med" w="med" type="triangle"/>
          </a:ln>
        </p:spPr>
      </p:cxnSp>
      <p:cxnSp>
        <p:nvCxnSpPr>
          <p:cNvPr id="121" name="Google Shape;121;p5"/>
          <p:cNvCxnSpPr>
            <a:stCxn id="113" idx="3"/>
            <a:endCxn id="115" idx="0"/>
          </p:cNvCxnSpPr>
          <p:nvPr/>
        </p:nvCxnSpPr>
        <p:spPr>
          <a:xfrm flipH="1" rot="10800000">
            <a:off x="7004684" y="5491293"/>
            <a:ext cx="1086300" cy="502800"/>
          </a:xfrm>
          <a:prstGeom prst="bentConnector4">
            <a:avLst>
              <a:gd fmla="val 7907" name="adj1"/>
              <a:gd fmla="val 145490" name="adj2"/>
            </a:avLst>
          </a:prstGeom>
          <a:solidFill>
            <a:srgbClr val="B1B999"/>
          </a:solidFill>
          <a:ln cap="rnd" cmpd="sng" w="38100">
            <a:solidFill>
              <a:schemeClr val="dk1"/>
            </a:solidFill>
            <a:prstDash val="dot"/>
            <a:round/>
            <a:headEnd len="sm" w="sm" type="none"/>
            <a:tailEnd len="med" w="med" type="triangle"/>
          </a:ln>
        </p:spPr>
      </p:cxnSp>
      <p:cxnSp>
        <p:nvCxnSpPr>
          <p:cNvPr id="122" name="Google Shape;122;p5"/>
          <p:cNvCxnSpPr>
            <a:stCxn id="115" idx="3"/>
            <a:endCxn id="116" idx="0"/>
          </p:cNvCxnSpPr>
          <p:nvPr/>
        </p:nvCxnSpPr>
        <p:spPr>
          <a:xfrm flipH="1" rot="10800000">
            <a:off x="9005274" y="5491293"/>
            <a:ext cx="857700" cy="502800"/>
          </a:xfrm>
          <a:prstGeom prst="bentConnector4">
            <a:avLst>
              <a:gd fmla="val 10015" name="adj1"/>
              <a:gd fmla="val 145490" name="adj2"/>
            </a:avLst>
          </a:prstGeom>
          <a:solidFill>
            <a:srgbClr val="B1B999"/>
          </a:solidFill>
          <a:ln cap="rnd" cmpd="sng" w="38100">
            <a:solidFill>
              <a:schemeClr val="dk1"/>
            </a:solidFill>
            <a:prstDash val="dot"/>
            <a:round/>
            <a:headEnd len="sm" w="sm" type="none"/>
            <a:tailEnd len="med" w="med" type="triangle"/>
          </a:ln>
        </p:spPr>
      </p:cxnSp>
      <p:cxnSp>
        <p:nvCxnSpPr>
          <p:cNvPr id="123" name="Google Shape;123;p5"/>
          <p:cNvCxnSpPr>
            <a:stCxn id="116" idx="3"/>
            <a:endCxn id="117" idx="0"/>
          </p:cNvCxnSpPr>
          <p:nvPr/>
        </p:nvCxnSpPr>
        <p:spPr>
          <a:xfrm flipH="1" rot="10800000">
            <a:off x="10548664" y="5536893"/>
            <a:ext cx="857700" cy="457200"/>
          </a:xfrm>
          <a:prstGeom prst="bentConnector4">
            <a:avLst>
              <a:gd fmla="val 10015" name="adj1"/>
              <a:gd fmla="val 160000" name="adj2"/>
            </a:avLst>
          </a:prstGeom>
          <a:solidFill>
            <a:srgbClr val="B1B999"/>
          </a:solidFill>
          <a:ln cap="rnd" cmpd="sng" w="38100">
            <a:solidFill>
              <a:schemeClr val="dk1"/>
            </a:solidFill>
            <a:prstDash val="dot"/>
            <a:round/>
            <a:headEnd len="sm" w="sm" type="none"/>
            <a:tailEnd len="med" w="med" type="triangle"/>
          </a:ln>
        </p:spPr>
      </p:cxnSp>
    </p:spTree>
  </p:cSld>
  <p:clrMapOvr>
    <a:masterClrMapping/>
  </p:clrMapOvr>
  <p:transition advTm="48200" spd="med">
    <p:zoom dir="o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Document survey</a:t>
            </a:r>
            <a:endParaRPr/>
          </a:p>
        </p:txBody>
      </p:sp>
      <p:pic>
        <p:nvPicPr>
          <p:cNvPr id="129" name="Google Shape;129;p6"/>
          <p:cNvPicPr preferRelativeResize="0"/>
          <p:nvPr/>
        </p:nvPicPr>
        <p:blipFill rotWithShape="1">
          <a:blip r:embed="rId3">
            <a:alphaModFix/>
          </a:blip>
          <a:srcRect b="0" l="0" r="0" t="0"/>
          <a:stretch/>
        </p:blipFill>
        <p:spPr>
          <a:xfrm rot="5400000">
            <a:off x="878408" y="1622668"/>
            <a:ext cx="2441448" cy="1831086"/>
          </a:xfrm>
          <a:prstGeom prst="rect">
            <a:avLst/>
          </a:prstGeom>
          <a:noFill/>
          <a:ln>
            <a:noFill/>
          </a:ln>
        </p:spPr>
      </p:pic>
      <p:pic>
        <p:nvPicPr>
          <p:cNvPr id="130" name="Google Shape;130;p6"/>
          <p:cNvPicPr preferRelativeResize="0"/>
          <p:nvPr/>
        </p:nvPicPr>
        <p:blipFill rotWithShape="1">
          <a:blip r:embed="rId4">
            <a:alphaModFix/>
          </a:blip>
          <a:srcRect b="0" l="0" r="0" t="0"/>
          <a:stretch/>
        </p:blipFill>
        <p:spPr>
          <a:xfrm rot="5400000">
            <a:off x="2822176" y="1622668"/>
            <a:ext cx="2441448" cy="1831086"/>
          </a:xfrm>
          <a:prstGeom prst="rect">
            <a:avLst/>
          </a:prstGeom>
          <a:noFill/>
          <a:ln>
            <a:noFill/>
          </a:ln>
        </p:spPr>
      </p:pic>
      <p:sp>
        <p:nvSpPr>
          <p:cNvPr id="131" name="Google Shape;131;p6"/>
          <p:cNvSpPr txBox="1"/>
          <p:nvPr/>
        </p:nvSpPr>
        <p:spPr>
          <a:xfrm>
            <a:off x="3079323" y="3745254"/>
            <a:ext cx="192024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Aperture Cards</a:t>
            </a:r>
            <a:endParaRPr/>
          </a:p>
        </p:txBody>
      </p:sp>
      <p:sp>
        <p:nvSpPr>
          <p:cNvPr id="132" name="Google Shape;132;p6"/>
          <p:cNvSpPr txBox="1"/>
          <p:nvPr/>
        </p:nvSpPr>
        <p:spPr>
          <a:xfrm>
            <a:off x="1185875" y="3745254"/>
            <a:ext cx="179690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Drawings</a:t>
            </a:r>
            <a:endParaRPr/>
          </a:p>
        </p:txBody>
      </p:sp>
      <p:pic>
        <p:nvPicPr>
          <p:cNvPr id="133" name="Google Shape;133;p6"/>
          <p:cNvPicPr preferRelativeResize="0"/>
          <p:nvPr/>
        </p:nvPicPr>
        <p:blipFill rotWithShape="1">
          <a:blip r:embed="rId5">
            <a:alphaModFix/>
          </a:blip>
          <a:srcRect b="0" l="0" r="0" t="0"/>
          <a:stretch/>
        </p:blipFill>
        <p:spPr>
          <a:xfrm>
            <a:off x="4769157" y="4296409"/>
            <a:ext cx="2438400" cy="1828800"/>
          </a:xfrm>
          <a:prstGeom prst="rect">
            <a:avLst/>
          </a:prstGeom>
          <a:noFill/>
          <a:ln>
            <a:noFill/>
          </a:ln>
        </p:spPr>
      </p:pic>
      <p:sp>
        <p:nvSpPr>
          <p:cNvPr id="134" name="Google Shape;134;p6"/>
          <p:cNvSpPr txBox="1"/>
          <p:nvPr/>
        </p:nvSpPr>
        <p:spPr>
          <a:xfrm>
            <a:off x="5089906" y="6125209"/>
            <a:ext cx="179690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Binders</a:t>
            </a:r>
            <a:endParaRPr/>
          </a:p>
        </p:txBody>
      </p:sp>
      <p:pic>
        <p:nvPicPr>
          <p:cNvPr id="135" name="Google Shape;135;p6"/>
          <p:cNvPicPr preferRelativeResize="0"/>
          <p:nvPr/>
        </p:nvPicPr>
        <p:blipFill rotWithShape="1">
          <a:blip r:embed="rId6">
            <a:alphaModFix/>
          </a:blip>
          <a:srcRect b="0" l="0" r="0" t="0"/>
          <a:stretch/>
        </p:blipFill>
        <p:spPr>
          <a:xfrm rot="5400000">
            <a:off x="6707426" y="1622668"/>
            <a:ext cx="2441448" cy="1831086"/>
          </a:xfrm>
          <a:prstGeom prst="rect">
            <a:avLst/>
          </a:prstGeom>
          <a:noFill/>
          <a:ln>
            <a:noFill/>
          </a:ln>
        </p:spPr>
      </p:pic>
      <p:sp>
        <p:nvSpPr>
          <p:cNvPr id="136" name="Google Shape;136;p6"/>
          <p:cNvSpPr txBox="1"/>
          <p:nvPr/>
        </p:nvSpPr>
        <p:spPr>
          <a:xfrm>
            <a:off x="6882924" y="3745254"/>
            <a:ext cx="201168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Personnel Files</a:t>
            </a:r>
            <a:endParaRPr/>
          </a:p>
        </p:txBody>
      </p:sp>
      <p:pic>
        <p:nvPicPr>
          <p:cNvPr id="137" name="Google Shape;137;p6"/>
          <p:cNvPicPr preferRelativeResize="0"/>
          <p:nvPr/>
        </p:nvPicPr>
        <p:blipFill rotWithShape="1">
          <a:blip r:embed="rId7">
            <a:alphaModFix/>
          </a:blip>
          <a:srcRect b="0" l="0" r="0" t="0"/>
          <a:stretch/>
        </p:blipFill>
        <p:spPr>
          <a:xfrm rot="5400000">
            <a:off x="8651193" y="1634884"/>
            <a:ext cx="2441448" cy="1831086"/>
          </a:xfrm>
          <a:prstGeom prst="rect">
            <a:avLst/>
          </a:prstGeom>
          <a:noFill/>
          <a:ln>
            <a:noFill/>
          </a:ln>
        </p:spPr>
      </p:pic>
      <p:sp>
        <p:nvSpPr>
          <p:cNvPr id="138" name="Google Shape;138;p6"/>
          <p:cNvSpPr txBox="1"/>
          <p:nvPr/>
        </p:nvSpPr>
        <p:spPr>
          <a:xfrm>
            <a:off x="8958660" y="3745254"/>
            <a:ext cx="179690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Plans</a:t>
            </a:r>
            <a:endParaRPr/>
          </a:p>
        </p:txBody>
      </p:sp>
      <p:pic>
        <p:nvPicPr>
          <p:cNvPr id="139" name="Google Shape;139;p6"/>
          <p:cNvPicPr preferRelativeResize="0"/>
          <p:nvPr/>
        </p:nvPicPr>
        <p:blipFill rotWithShape="1">
          <a:blip r:embed="rId8">
            <a:alphaModFix/>
          </a:blip>
          <a:srcRect b="0" l="0" r="0" t="0"/>
          <a:stretch/>
        </p:blipFill>
        <p:spPr>
          <a:xfrm>
            <a:off x="2185347" y="4307573"/>
            <a:ext cx="2438400" cy="1828800"/>
          </a:xfrm>
          <a:prstGeom prst="rect">
            <a:avLst/>
          </a:prstGeom>
          <a:noFill/>
          <a:ln>
            <a:noFill/>
          </a:ln>
        </p:spPr>
      </p:pic>
      <p:sp>
        <p:nvSpPr>
          <p:cNvPr id="140" name="Google Shape;140;p6"/>
          <p:cNvSpPr txBox="1"/>
          <p:nvPr/>
        </p:nvSpPr>
        <p:spPr>
          <a:xfrm>
            <a:off x="2506096" y="6125209"/>
            <a:ext cx="179690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Claims</a:t>
            </a:r>
            <a:endParaRPr/>
          </a:p>
        </p:txBody>
      </p:sp>
      <p:sp>
        <p:nvSpPr>
          <p:cNvPr id="141" name="Google Shape;141;p6"/>
          <p:cNvSpPr txBox="1"/>
          <p:nvPr/>
        </p:nvSpPr>
        <p:spPr>
          <a:xfrm>
            <a:off x="5088574" y="3745254"/>
            <a:ext cx="179690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Contracts</a:t>
            </a:r>
            <a:endParaRPr/>
          </a:p>
        </p:txBody>
      </p:sp>
      <p:pic>
        <p:nvPicPr>
          <p:cNvPr id="142" name="Google Shape;142;p6"/>
          <p:cNvPicPr preferRelativeResize="0"/>
          <p:nvPr/>
        </p:nvPicPr>
        <p:blipFill rotWithShape="1">
          <a:blip r:embed="rId9">
            <a:alphaModFix/>
          </a:blip>
          <a:srcRect b="0" l="0" r="0" t="0"/>
          <a:stretch/>
        </p:blipFill>
        <p:spPr>
          <a:xfrm rot="5400000">
            <a:off x="4766325" y="1652766"/>
            <a:ext cx="2438400" cy="1828800"/>
          </a:xfrm>
          <a:prstGeom prst="rect">
            <a:avLst/>
          </a:prstGeom>
          <a:noFill/>
          <a:ln>
            <a:noFill/>
          </a:ln>
        </p:spPr>
      </p:pic>
      <p:pic>
        <p:nvPicPr>
          <p:cNvPr id="143" name="Google Shape;143;p6"/>
          <p:cNvPicPr preferRelativeResize="0"/>
          <p:nvPr/>
        </p:nvPicPr>
        <p:blipFill rotWithShape="1">
          <a:blip r:embed="rId10">
            <a:alphaModFix/>
          </a:blip>
          <a:srcRect b="0" l="0" r="0" t="0"/>
          <a:stretch/>
        </p:blipFill>
        <p:spPr>
          <a:xfrm>
            <a:off x="7352967" y="4307573"/>
            <a:ext cx="2438400" cy="1828800"/>
          </a:xfrm>
          <a:prstGeom prst="rect">
            <a:avLst/>
          </a:prstGeom>
          <a:noFill/>
          <a:ln>
            <a:noFill/>
          </a:ln>
        </p:spPr>
      </p:pic>
      <p:sp>
        <p:nvSpPr>
          <p:cNvPr id="144" name="Google Shape;144;p6"/>
          <p:cNvSpPr txBox="1"/>
          <p:nvPr/>
        </p:nvSpPr>
        <p:spPr>
          <a:xfrm>
            <a:off x="7292007" y="6134176"/>
            <a:ext cx="256032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Arial"/>
                <a:ea typeface="Arial"/>
                <a:cs typeface="Arial"/>
                <a:sym typeface="Arial"/>
              </a:rPr>
              <a:t>Oversized Materials</a:t>
            </a:r>
            <a:endParaRPr/>
          </a:p>
        </p:txBody>
      </p:sp>
    </p:spTree>
  </p:cSld>
  <p:clrMapOvr>
    <a:masterClrMapping/>
  </p:clrMapOvr>
  <p:transition advTm="14509" spd="med">
    <p:zoom dir="o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7"/>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Stakeholder interviews</a:t>
            </a:r>
            <a:endParaRPr/>
          </a:p>
        </p:txBody>
      </p:sp>
      <p:pic>
        <p:nvPicPr>
          <p:cNvPr id="150" name="Google Shape;150;p7"/>
          <p:cNvPicPr preferRelativeResize="0"/>
          <p:nvPr/>
        </p:nvPicPr>
        <p:blipFill rotWithShape="1">
          <a:blip r:embed="rId3">
            <a:alphaModFix/>
          </a:blip>
          <a:srcRect b="0" l="0" r="0" t="0"/>
          <a:stretch/>
        </p:blipFill>
        <p:spPr>
          <a:xfrm>
            <a:off x="6703483" y="1765005"/>
            <a:ext cx="4876800" cy="3657600"/>
          </a:xfrm>
          <a:prstGeom prst="rect">
            <a:avLst/>
          </a:prstGeom>
          <a:noFill/>
          <a:ln>
            <a:noFill/>
          </a:ln>
        </p:spPr>
      </p:pic>
      <p:pic>
        <p:nvPicPr>
          <p:cNvPr id="151" name="Google Shape;151;p7"/>
          <p:cNvPicPr preferRelativeResize="0"/>
          <p:nvPr/>
        </p:nvPicPr>
        <p:blipFill rotWithShape="1">
          <a:blip r:embed="rId4">
            <a:alphaModFix/>
          </a:blip>
          <a:srcRect b="0" l="0" r="0" t="0"/>
          <a:stretch/>
        </p:blipFill>
        <p:spPr>
          <a:xfrm>
            <a:off x="611717" y="1765005"/>
            <a:ext cx="4876800" cy="3657600"/>
          </a:xfrm>
          <a:prstGeom prst="rect">
            <a:avLst/>
          </a:prstGeom>
          <a:noFill/>
          <a:ln>
            <a:noFill/>
          </a:ln>
        </p:spPr>
      </p:pic>
    </p:spTree>
  </p:cSld>
  <p:clrMapOvr>
    <a:masterClrMapping/>
  </p:clrMapOvr>
  <p:transition advTm="48431" spd="med">
    <p:zoom dir="o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Draft taxonomy template</a:t>
            </a:r>
            <a:endParaRPr/>
          </a:p>
        </p:txBody>
      </p:sp>
      <p:pic>
        <p:nvPicPr>
          <p:cNvPr id="158" name="Google Shape;158;p8"/>
          <p:cNvPicPr preferRelativeResize="0"/>
          <p:nvPr/>
        </p:nvPicPr>
        <p:blipFill rotWithShape="1">
          <a:blip r:embed="rId3">
            <a:alphaModFix/>
          </a:blip>
          <a:srcRect b="0" l="0" r="0" t="0"/>
          <a:stretch/>
        </p:blipFill>
        <p:spPr>
          <a:xfrm>
            <a:off x="192617" y="1179195"/>
            <a:ext cx="11887200" cy="4030502"/>
          </a:xfrm>
          <a:prstGeom prst="rect">
            <a:avLst/>
          </a:prstGeom>
          <a:noFill/>
          <a:ln>
            <a:noFill/>
          </a:ln>
        </p:spPr>
      </p:pic>
      <p:sp>
        <p:nvSpPr>
          <p:cNvPr id="159" name="Google Shape;159;p8"/>
          <p:cNvSpPr/>
          <p:nvPr/>
        </p:nvSpPr>
        <p:spPr>
          <a:xfrm>
            <a:off x="1783080" y="5209697"/>
            <a:ext cx="662940" cy="708660"/>
          </a:xfrm>
          <a:prstGeom prst="upArrow">
            <a:avLst>
              <a:gd fmla="val 50000" name="adj1"/>
              <a:gd fmla="val 50000" name="adj2"/>
            </a:avLst>
          </a:prstGeom>
          <a:solidFill>
            <a:srgbClr val="C0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84367" spd="med">
    <p:zoom dir="o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Validation</a:t>
            </a:r>
            <a:endParaRPr/>
          </a:p>
        </p:txBody>
      </p:sp>
      <p:pic>
        <p:nvPicPr>
          <p:cNvPr id="165" name="Google Shape;165;p9">
            <a:hlinkClick r:id="rId3"/>
          </p:cNvPr>
          <p:cNvPicPr preferRelativeResize="0"/>
          <p:nvPr/>
        </p:nvPicPr>
        <p:blipFill rotWithShape="1">
          <a:blip r:embed="rId4">
            <a:alphaModFix/>
          </a:blip>
          <a:srcRect b="0" l="0" r="0" t="0"/>
          <a:stretch/>
        </p:blipFill>
        <p:spPr>
          <a:xfrm>
            <a:off x="1564217" y="1306548"/>
            <a:ext cx="9144000" cy="4244904"/>
          </a:xfrm>
          <a:prstGeom prst="rect">
            <a:avLst/>
          </a:prstGeom>
          <a:noFill/>
          <a:ln>
            <a:noFill/>
          </a:ln>
        </p:spPr>
      </p:pic>
    </p:spTree>
  </p:cSld>
  <p:clrMapOvr>
    <a:masterClrMapping/>
  </p:clrMapOvr>
  <p:transition advTm="34590" spd="med">
    <p:zoom dir="o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Digitization specification</a:t>
            </a:r>
            <a:endParaRPr/>
          </a:p>
        </p:txBody>
      </p:sp>
      <p:pic>
        <p:nvPicPr>
          <p:cNvPr descr="Specification free icon" id="172" name="Google Shape;172;p10"/>
          <p:cNvPicPr preferRelativeResize="0"/>
          <p:nvPr/>
        </p:nvPicPr>
        <p:blipFill rotWithShape="1">
          <a:blip r:embed="rId3">
            <a:alphaModFix/>
          </a:blip>
          <a:srcRect b="0" l="0" r="0" t="0"/>
          <a:stretch/>
        </p:blipFill>
        <p:spPr>
          <a:xfrm>
            <a:off x="3657600" y="990600"/>
            <a:ext cx="4876800" cy="4876800"/>
          </a:xfrm>
          <a:prstGeom prst="rect">
            <a:avLst/>
          </a:prstGeom>
          <a:noFill/>
          <a:ln>
            <a:noFill/>
          </a:ln>
        </p:spPr>
      </p:pic>
    </p:spTree>
  </p:cSld>
  <p:clrMapOvr>
    <a:masterClrMapping/>
  </p:clrMapOvr>
  <p:transition advTm="37265" spd="med">
    <p:zoom dir="o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11"/>
          <p:cNvPicPr preferRelativeResize="0"/>
          <p:nvPr/>
        </p:nvPicPr>
        <p:blipFill rotWithShape="1">
          <a:blip r:embed="rId3">
            <a:alphaModFix/>
          </a:blip>
          <a:srcRect b="0" l="0" r="0" t="0"/>
          <a:stretch/>
        </p:blipFill>
        <p:spPr>
          <a:xfrm>
            <a:off x="4988866" y="1324513"/>
            <a:ext cx="2286000" cy="985346"/>
          </a:xfrm>
          <a:prstGeom prst="rect">
            <a:avLst/>
          </a:prstGeom>
          <a:noFill/>
          <a:ln>
            <a:noFill/>
          </a:ln>
        </p:spPr>
      </p:pic>
      <p:pic>
        <p:nvPicPr>
          <p:cNvPr id="178" name="Google Shape;178;p11"/>
          <p:cNvPicPr preferRelativeResize="0"/>
          <p:nvPr/>
        </p:nvPicPr>
        <p:blipFill rotWithShape="1">
          <a:blip r:embed="rId4">
            <a:alphaModFix/>
          </a:blip>
          <a:srcRect b="0" l="0" r="0" t="0"/>
          <a:stretch/>
        </p:blipFill>
        <p:spPr>
          <a:xfrm>
            <a:off x="6694421" y="3038527"/>
            <a:ext cx="2286000" cy="842536"/>
          </a:xfrm>
          <a:prstGeom prst="rect">
            <a:avLst/>
          </a:prstGeom>
          <a:noFill/>
          <a:ln>
            <a:noFill/>
          </a:ln>
        </p:spPr>
      </p:pic>
      <p:pic>
        <p:nvPicPr>
          <p:cNvPr id="179" name="Google Shape;179;p11"/>
          <p:cNvPicPr preferRelativeResize="0"/>
          <p:nvPr/>
        </p:nvPicPr>
        <p:blipFill rotWithShape="1">
          <a:blip r:embed="rId5">
            <a:alphaModFix/>
          </a:blip>
          <a:srcRect b="0" l="0" r="0" t="0"/>
          <a:stretch/>
        </p:blipFill>
        <p:spPr>
          <a:xfrm>
            <a:off x="2668223" y="3038527"/>
            <a:ext cx="3347767" cy="822960"/>
          </a:xfrm>
          <a:prstGeom prst="rect">
            <a:avLst/>
          </a:prstGeom>
          <a:noFill/>
          <a:ln>
            <a:noFill/>
          </a:ln>
        </p:spPr>
      </p:pic>
      <p:pic>
        <p:nvPicPr>
          <p:cNvPr descr="Taxonomy Strategies | The Business of Organized Information logo" id="180" name="Google Shape;180;p11"/>
          <p:cNvPicPr preferRelativeResize="0"/>
          <p:nvPr/>
        </p:nvPicPr>
        <p:blipFill rotWithShape="1">
          <a:blip r:embed="rId6">
            <a:alphaModFix/>
          </a:blip>
          <a:srcRect b="0" l="0" r="0" t="0"/>
          <a:stretch/>
        </p:blipFill>
        <p:spPr>
          <a:xfrm>
            <a:off x="3199106" y="4590154"/>
            <a:ext cx="2286000" cy="672353"/>
          </a:xfrm>
          <a:prstGeom prst="rect">
            <a:avLst/>
          </a:prstGeom>
          <a:noFill/>
          <a:ln>
            <a:noFill/>
          </a:ln>
        </p:spPr>
      </p:pic>
      <p:cxnSp>
        <p:nvCxnSpPr>
          <p:cNvPr id="181" name="Google Shape;181;p11"/>
          <p:cNvCxnSpPr>
            <a:stCxn id="177" idx="2"/>
            <a:endCxn id="179" idx="0"/>
          </p:cNvCxnSpPr>
          <p:nvPr/>
        </p:nvCxnSpPr>
        <p:spPr>
          <a:xfrm rot="5400000">
            <a:off x="4872616" y="1779309"/>
            <a:ext cx="728700" cy="1789800"/>
          </a:xfrm>
          <a:prstGeom prst="bentConnector3">
            <a:avLst>
              <a:gd fmla="val 49998" name="adj1"/>
            </a:avLst>
          </a:prstGeom>
          <a:solidFill>
            <a:srgbClr val="B1B999"/>
          </a:solidFill>
          <a:ln cap="rnd" cmpd="sng" w="12700">
            <a:solidFill>
              <a:schemeClr val="dk1"/>
            </a:solidFill>
            <a:prstDash val="solid"/>
            <a:round/>
            <a:headEnd len="sm" w="sm" type="none"/>
            <a:tailEnd len="sm" w="sm" type="none"/>
          </a:ln>
        </p:spPr>
      </p:cxnSp>
      <p:cxnSp>
        <p:nvCxnSpPr>
          <p:cNvPr id="182" name="Google Shape;182;p11"/>
          <p:cNvCxnSpPr>
            <a:stCxn id="177" idx="2"/>
            <a:endCxn id="178" idx="0"/>
          </p:cNvCxnSpPr>
          <p:nvPr/>
        </p:nvCxnSpPr>
        <p:spPr>
          <a:xfrm flipH="1" rot="-5400000">
            <a:off x="6620266" y="1821459"/>
            <a:ext cx="728700" cy="1705500"/>
          </a:xfrm>
          <a:prstGeom prst="bentConnector3">
            <a:avLst>
              <a:gd fmla="val 49998" name="adj1"/>
            </a:avLst>
          </a:prstGeom>
          <a:solidFill>
            <a:srgbClr val="B1B999"/>
          </a:solidFill>
          <a:ln cap="rnd" cmpd="sng" w="12700">
            <a:solidFill>
              <a:schemeClr val="dk1"/>
            </a:solidFill>
            <a:prstDash val="solid"/>
            <a:round/>
            <a:headEnd len="sm" w="sm" type="none"/>
            <a:tailEnd len="sm" w="sm" type="none"/>
          </a:ln>
        </p:spPr>
      </p:cxnSp>
      <p:cxnSp>
        <p:nvCxnSpPr>
          <p:cNvPr id="183" name="Google Shape;183;p11"/>
          <p:cNvCxnSpPr>
            <a:stCxn id="179" idx="2"/>
            <a:endCxn id="180" idx="0"/>
          </p:cNvCxnSpPr>
          <p:nvPr/>
        </p:nvCxnSpPr>
        <p:spPr>
          <a:xfrm>
            <a:off x="4342107" y="3861487"/>
            <a:ext cx="0" cy="728700"/>
          </a:xfrm>
          <a:prstGeom prst="straightConnector1">
            <a:avLst/>
          </a:prstGeom>
          <a:solidFill>
            <a:srgbClr val="B1B999"/>
          </a:solidFill>
          <a:ln cap="rnd" cmpd="sng" w="12700">
            <a:solidFill>
              <a:schemeClr val="dk1"/>
            </a:solidFill>
            <a:prstDash val="solid"/>
            <a:round/>
            <a:headEnd len="sm" w="sm" type="none"/>
            <a:tailEnd len="sm" w="sm" type="none"/>
          </a:ln>
        </p:spPr>
      </p:cxnSp>
      <p:sp>
        <p:nvSpPr>
          <p:cNvPr id="184" name="Google Shape;184;p11"/>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Project team</a:t>
            </a:r>
            <a:endParaRPr/>
          </a:p>
        </p:txBody>
      </p:sp>
    </p:spTree>
  </p:cSld>
  <p:clrMapOvr>
    <a:masterClrMapping/>
  </p:clrMapOvr>
  <p:transition advTm="38737" spd="med">
    <p:zoom dir="o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2"/>
          <p:cNvSpPr txBox="1"/>
          <p:nvPr>
            <p:ph type="title"/>
          </p:nvPr>
        </p:nvSpPr>
        <p:spPr>
          <a:xfrm>
            <a:off x="609600" y="274638"/>
            <a:ext cx="10972800" cy="1143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Project demographics</a:t>
            </a:r>
            <a:endParaRPr/>
          </a:p>
        </p:txBody>
      </p:sp>
      <p:sp>
        <p:nvSpPr>
          <p:cNvPr id="190" name="Google Shape;190;p12"/>
          <p:cNvSpPr txBox="1"/>
          <p:nvPr>
            <p:ph idx="1" type="body"/>
          </p:nvPr>
        </p:nvSpPr>
        <p:spPr>
          <a:xfrm>
            <a:off x="609600" y="1535113"/>
            <a:ext cx="5386917" cy="639762"/>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SzPts val="2880"/>
              <a:buFont typeface="Arial"/>
              <a:buNone/>
            </a:pPr>
            <a:r>
              <a:rPr lang="en-US"/>
              <a:t>Overall</a:t>
            </a:r>
            <a:endParaRPr/>
          </a:p>
        </p:txBody>
      </p:sp>
      <p:sp>
        <p:nvSpPr>
          <p:cNvPr id="191" name="Google Shape;191;p12"/>
          <p:cNvSpPr txBox="1"/>
          <p:nvPr>
            <p:ph idx="2" type="body"/>
          </p:nvPr>
        </p:nvSpPr>
        <p:spPr>
          <a:xfrm>
            <a:off x="609600" y="2174875"/>
            <a:ext cx="5386917" cy="3951288"/>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63 Departments participated</a:t>
            </a:r>
            <a:endParaRPr/>
          </a:p>
          <a:p>
            <a:pPr indent="-350838" lvl="1" marL="465138" rtl="0" algn="l">
              <a:spcBef>
                <a:spcPts val="560"/>
              </a:spcBef>
              <a:spcAft>
                <a:spcPts val="0"/>
              </a:spcAft>
              <a:buSzPts val="2520"/>
              <a:buChar char="●"/>
            </a:pPr>
            <a:r>
              <a:rPr lang="en-US"/>
              <a:t>2 years (Oct 2020-Oct 2022)</a:t>
            </a:r>
            <a:endParaRPr/>
          </a:p>
          <a:p>
            <a:pPr indent="-350838" lvl="1" marL="465138" rtl="0" algn="l">
              <a:spcBef>
                <a:spcPts val="560"/>
              </a:spcBef>
              <a:spcAft>
                <a:spcPts val="0"/>
              </a:spcAft>
              <a:buSzPts val="2520"/>
              <a:buChar char="●"/>
            </a:pPr>
            <a:r>
              <a:rPr lang="en-US"/>
              <a:t>Average of 2.6 Departments per month</a:t>
            </a:r>
            <a:endParaRPr/>
          </a:p>
          <a:p>
            <a:pPr indent="-350838" lvl="1" marL="465138" rtl="0" algn="l">
              <a:spcBef>
                <a:spcPts val="560"/>
              </a:spcBef>
              <a:spcAft>
                <a:spcPts val="0"/>
              </a:spcAft>
              <a:buSzPts val="2520"/>
              <a:buChar char="●"/>
            </a:pPr>
            <a:r>
              <a:rPr lang="en-US"/>
              <a:t>Average of 9.6 attributes per Department</a:t>
            </a:r>
            <a:endParaRPr/>
          </a:p>
          <a:p>
            <a:pPr indent="-350838" lvl="1" marL="465138" rtl="0" algn="l">
              <a:spcBef>
                <a:spcPts val="560"/>
              </a:spcBef>
              <a:spcAft>
                <a:spcPts val="0"/>
              </a:spcAft>
              <a:buSzPts val="2520"/>
              <a:buChar char="●"/>
            </a:pPr>
            <a:r>
              <a:rPr lang="en-US"/>
              <a:t>Document Type and Business Unit were mandatory attributes for every Department</a:t>
            </a:r>
            <a:endParaRPr/>
          </a:p>
        </p:txBody>
      </p:sp>
      <p:sp>
        <p:nvSpPr>
          <p:cNvPr id="192" name="Google Shape;192;p12"/>
          <p:cNvSpPr txBox="1"/>
          <p:nvPr>
            <p:ph idx="3" type="body"/>
          </p:nvPr>
        </p:nvSpPr>
        <p:spPr>
          <a:xfrm>
            <a:off x="6193368" y="1535113"/>
            <a:ext cx="5389033" cy="639762"/>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SzPts val="2880"/>
              <a:buFont typeface="Arial"/>
              <a:buNone/>
            </a:pPr>
            <a:r>
              <a:rPr lang="en-US"/>
              <a:t>Most common attributes</a:t>
            </a:r>
            <a:endParaRPr/>
          </a:p>
        </p:txBody>
      </p:sp>
      <p:graphicFrame>
        <p:nvGraphicFramePr>
          <p:cNvPr id="193" name="Google Shape;193;p12"/>
          <p:cNvGraphicFramePr/>
          <p:nvPr/>
        </p:nvGraphicFramePr>
        <p:xfrm>
          <a:off x="6192838" y="2174875"/>
          <a:ext cx="3000000" cy="3000000"/>
        </p:xfrm>
        <a:graphic>
          <a:graphicData uri="http://schemas.openxmlformats.org/drawingml/2006/table">
            <a:tbl>
              <a:tblPr bandRow="1" firstRow="1">
                <a:noFill/>
                <a:tableStyleId>{F446CBA1-FFD2-49DD-95FB-F8FC7344CD1D}</a:tableStyleId>
              </a:tblPr>
              <a:tblGrid>
                <a:gridCol w="1515775"/>
                <a:gridCol w="2913325"/>
                <a:gridCol w="960475"/>
              </a:tblGrid>
              <a:tr h="370850">
                <a:tc>
                  <a:txBody>
                    <a:bodyPr/>
                    <a:lstStyle/>
                    <a:p>
                      <a:pPr indent="0" lvl="0" marL="0" marR="0" rtl="0" algn="ctr">
                        <a:spcBef>
                          <a:spcPts val="0"/>
                        </a:spcBef>
                        <a:spcAft>
                          <a:spcPts val="0"/>
                        </a:spcAft>
                        <a:buNone/>
                      </a:pPr>
                      <a:r>
                        <a:rPr lang="en-US" sz="1800" u="none" cap="none" strike="noStrike"/>
                        <a:t>Attr Type</a:t>
                      </a:r>
                      <a:endParaRPr/>
                    </a:p>
                  </a:txBody>
                  <a:tcPr marT="45725" marB="45725" marR="91450" marL="91450"/>
                </a:tc>
                <a:tc>
                  <a:txBody>
                    <a:bodyPr/>
                    <a:lstStyle/>
                    <a:p>
                      <a:pPr indent="0" lvl="0" marL="0" marR="0" rtl="0" algn="ctr">
                        <a:spcBef>
                          <a:spcPts val="0"/>
                        </a:spcBef>
                        <a:spcAft>
                          <a:spcPts val="0"/>
                        </a:spcAft>
                        <a:buNone/>
                      </a:pPr>
                      <a:r>
                        <a:rPr lang="en-US" sz="1800" u="none" cap="none" strike="noStrike"/>
                        <a:t>Attribute Name</a:t>
                      </a:r>
                      <a:endParaRPr/>
                    </a:p>
                  </a:txBody>
                  <a:tcPr marT="45725" marB="45725" marR="91450" marL="91450"/>
                </a:tc>
                <a:tc>
                  <a:txBody>
                    <a:bodyPr/>
                    <a:lstStyle/>
                    <a:p>
                      <a:pPr indent="0" lvl="0" marL="0" marR="0" rtl="0" algn="ctr">
                        <a:spcBef>
                          <a:spcPts val="0"/>
                        </a:spcBef>
                        <a:spcAft>
                          <a:spcPts val="0"/>
                        </a:spcAft>
                        <a:buNone/>
                      </a:pPr>
                      <a:r>
                        <a:rPr lang="en-US" sz="1800" u="none" cap="none" strike="noStrike"/>
                        <a:t>%</a:t>
                      </a:r>
                      <a:endParaRPr/>
                    </a:p>
                  </a:txBody>
                  <a:tcPr marT="45725" marB="45725" marR="91450" marL="91450"/>
                </a:tc>
              </a:tr>
              <a:tr h="370850">
                <a:tc>
                  <a:txBody>
                    <a:bodyPr/>
                    <a:lstStyle/>
                    <a:p>
                      <a:pPr indent="0" lvl="0" marL="0" marR="0" rtl="0" algn="l">
                        <a:spcBef>
                          <a:spcPts val="0"/>
                        </a:spcBef>
                        <a:spcAft>
                          <a:spcPts val="0"/>
                        </a:spcAft>
                        <a:buNone/>
                      </a:pPr>
                      <a:r>
                        <a:rPr lang="en-US" sz="1800" u="none" cap="none" strike="noStrike"/>
                        <a:t>Date</a:t>
                      </a:r>
                      <a:endParaRPr/>
                    </a:p>
                  </a:txBody>
                  <a:tcPr marT="45725" marB="45725" marR="91450" marL="91450"/>
                </a:tc>
                <a:tc>
                  <a:txBody>
                    <a:bodyPr/>
                    <a:lstStyle/>
                    <a:p>
                      <a:pPr indent="0" lvl="0" marL="0" marR="0" rtl="0" algn="l">
                        <a:spcBef>
                          <a:spcPts val="0"/>
                        </a:spcBef>
                        <a:spcAft>
                          <a:spcPts val="0"/>
                        </a:spcAft>
                        <a:buNone/>
                      </a:pPr>
                      <a:r>
                        <a:rPr lang="en-US" sz="1800"/>
                        <a:t>Date (MM/DD/YYYY)</a:t>
                      </a:r>
                      <a:endParaRPr/>
                    </a:p>
                  </a:txBody>
                  <a:tcPr marT="45725" marB="45725" marR="91450" marL="91450"/>
                </a:tc>
                <a:tc>
                  <a:txBody>
                    <a:bodyPr/>
                    <a:lstStyle/>
                    <a:p>
                      <a:pPr indent="0" lvl="0" marL="0" marR="0" rtl="0" algn="r">
                        <a:spcBef>
                          <a:spcPts val="0"/>
                        </a:spcBef>
                        <a:spcAft>
                          <a:spcPts val="0"/>
                        </a:spcAft>
                        <a:buNone/>
                      </a:pPr>
                      <a:r>
                        <a:rPr lang="en-US" sz="1800"/>
                        <a:t>59%</a:t>
                      </a:r>
                      <a:endParaRPr/>
                    </a:p>
                  </a:txBody>
                  <a:tcPr marT="45725" marB="45725" marR="91450" marL="91450"/>
                </a:tc>
              </a:tr>
              <a:tr h="370850">
                <a:tc>
                  <a:txBody>
                    <a:bodyPr/>
                    <a:lstStyle/>
                    <a:p>
                      <a:pPr indent="0" lvl="0" marL="0" marR="0" rtl="0" algn="l">
                        <a:spcBef>
                          <a:spcPts val="0"/>
                        </a:spcBef>
                        <a:spcAft>
                          <a:spcPts val="0"/>
                        </a:spcAft>
                        <a:buNone/>
                      </a:pPr>
                      <a:r>
                        <a:rPr lang="en-US" sz="1800"/>
                        <a:t>Name</a:t>
                      </a:r>
                      <a:endParaRPr/>
                    </a:p>
                  </a:txBody>
                  <a:tcPr marT="45725" marB="45725" marR="91450" marL="91450"/>
                </a:tc>
                <a:tc>
                  <a:txBody>
                    <a:bodyPr/>
                    <a:lstStyle/>
                    <a:p>
                      <a:pPr indent="0" lvl="0" marL="0" marR="0" rtl="0" algn="l">
                        <a:spcBef>
                          <a:spcPts val="0"/>
                        </a:spcBef>
                        <a:spcAft>
                          <a:spcPts val="0"/>
                        </a:spcAft>
                        <a:buNone/>
                      </a:pPr>
                      <a:r>
                        <a:rPr lang="en-US" sz="1800"/>
                        <a:t>Last Name</a:t>
                      </a:r>
                      <a:endParaRPr/>
                    </a:p>
                  </a:txBody>
                  <a:tcPr marT="45725" marB="45725" marR="91450" marL="91450"/>
                </a:tc>
                <a:tc>
                  <a:txBody>
                    <a:bodyPr/>
                    <a:lstStyle/>
                    <a:p>
                      <a:pPr indent="0" lvl="0" marL="0" marR="0" rtl="0" algn="r">
                        <a:spcBef>
                          <a:spcPts val="0"/>
                        </a:spcBef>
                        <a:spcAft>
                          <a:spcPts val="0"/>
                        </a:spcAft>
                        <a:buNone/>
                      </a:pPr>
                      <a:r>
                        <a:rPr lang="en-US" sz="1800"/>
                        <a:t>52%</a:t>
                      </a:r>
                      <a:endParaRPr/>
                    </a:p>
                  </a:txBody>
                  <a:tcPr marT="45725" marB="45725" marR="91450" marL="91450"/>
                </a:tc>
              </a:tr>
              <a:tr h="370850">
                <a:tc>
                  <a:txBody>
                    <a:bodyPr/>
                    <a:lstStyle/>
                    <a:p>
                      <a:pPr indent="0" lvl="0" marL="0" marR="0" rtl="0" algn="l">
                        <a:spcBef>
                          <a:spcPts val="0"/>
                        </a:spcBef>
                        <a:spcAft>
                          <a:spcPts val="0"/>
                        </a:spcAft>
                        <a:buNone/>
                      </a:pPr>
                      <a:r>
                        <a:rPr lang="en-US" sz="1800"/>
                        <a:t>Name</a:t>
                      </a:r>
                      <a:endParaRPr/>
                    </a:p>
                  </a:txBody>
                  <a:tcPr marT="45725" marB="45725" marR="91450" marL="91450"/>
                </a:tc>
                <a:tc>
                  <a:txBody>
                    <a:bodyPr/>
                    <a:lstStyle/>
                    <a:p>
                      <a:pPr indent="0" lvl="0" marL="0" marR="0" rtl="0" algn="l">
                        <a:spcBef>
                          <a:spcPts val="0"/>
                        </a:spcBef>
                        <a:spcAft>
                          <a:spcPts val="0"/>
                        </a:spcAft>
                        <a:buNone/>
                      </a:pPr>
                      <a:r>
                        <a:rPr lang="en-US" sz="1800"/>
                        <a:t>First Name</a:t>
                      </a:r>
                      <a:endParaRPr/>
                    </a:p>
                  </a:txBody>
                  <a:tcPr marT="45725" marB="45725" marR="91450" marL="91450"/>
                </a:tc>
                <a:tc>
                  <a:txBody>
                    <a:bodyPr/>
                    <a:lstStyle/>
                    <a:p>
                      <a:pPr indent="0" lvl="0" marL="0" marR="0" rtl="0" algn="r">
                        <a:spcBef>
                          <a:spcPts val="0"/>
                        </a:spcBef>
                        <a:spcAft>
                          <a:spcPts val="0"/>
                        </a:spcAft>
                        <a:buNone/>
                      </a:pPr>
                      <a:r>
                        <a:rPr lang="en-US" sz="1800"/>
                        <a:t>51%</a:t>
                      </a:r>
                      <a:endParaRPr/>
                    </a:p>
                  </a:txBody>
                  <a:tcPr marT="45725" marB="45725" marR="91450" marL="91450"/>
                </a:tc>
              </a:tr>
              <a:tr h="370850">
                <a:tc>
                  <a:txBody>
                    <a:bodyPr/>
                    <a:lstStyle/>
                    <a:p>
                      <a:pPr indent="0" lvl="0" marL="0" marR="0" rtl="0" algn="l">
                        <a:spcBef>
                          <a:spcPts val="0"/>
                        </a:spcBef>
                        <a:spcAft>
                          <a:spcPts val="0"/>
                        </a:spcAft>
                        <a:buNone/>
                      </a:pPr>
                      <a:r>
                        <a:rPr lang="en-US" sz="1800"/>
                        <a:t>Identifier</a:t>
                      </a:r>
                      <a:endParaRPr/>
                    </a:p>
                  </a:txBody>
                  <a:tcPr marT="45725" marB="45725" marR="91450" marL="91450"/>
                </a:tc>
                <a:tc>
                  <a:txBody>
                    <a:bodyPr/>
                    <a:lstStyle/>
                    <a:p>
                      <a:pPr indent="0" lvl="0" marL="0" marR="0" rtl="0" algn="l">
                        <a:spcBef>
                          <a:spcPts val="0"/>
                        </a:spcBef>
                        <a:spcAft>
                          <a:spcPts val="0"/>
                        </a:spcAft>
                        <a:buNone/>
                      </a:pPr>
                      <a:r>
                        <a:rPr lang="en-US" sz="1800"/>
                        <a:t>Contract#</a:t>
                      </a:r>
                      <a:endParaRPr/>
                    </a:p>
                  </a:txBody>
                  <a:tcPr marT="45725" marB="45725" marR="91450" marL="91450"/>
                </a:tc>
                <a:tc>
                  <a:txBody>
                    <a:bodyPr/>
                    <a:lstStyle/>
                    <a:p>
                      <a:pPr indent="0" lvl="0" marL="0" marR="0" rtl="0" algn="r">
                        <a:spcBef>
                          <a:spcPts val="0"/>
                        </a:spcBef>
                        <a:spcAft>
                          <a:spcPts val="0"/>
                        </a:spcAft>
                        <a:buNone/>
                      </a:pPr>
                      <a:r>
                        <a:rPr lang="en-US" sz="1800"/>
                        <a:t>25%</a:t>
                      </a:r>
                      <a:endParaRPr/>
                    </a:p>
                  </a:txBody>
                  <a:tcPr marT="45725" marB="45725" marR="91450" marL="91450"/>
                </a:tc>
              </a:tr>
              <a:tr h="370850">
                <a:tc>
                  <a:txBody>
                    <a:bodyPr/>
                    <a:lstStyle/>
                    <a:p>
                      <a:pPr indent="0" lvl="0" marL="0" marR="0" rtl="0" algn="l">
                        <a:spcBef>
                          <a:spcPts val="0"/>
                        </a:spcBef>
                        <a:spcAft>
                          <a:spcPts val="0"/>
                        </a:spcAft>
                        <a:buNone/>
                      </a:pPr>
                      <a:r>
                        <a:rPr lang="en-US" sz="1800"/>
                        <a:t>Identifier</a:t>
                      </a:r>
                      <a:endParaRPr/>
                    </a:p>
                  </a:txBody>
                  <a:tcPr marT="45725" marB="45725" marR="91450" marL="91450"/>
                </a:tc>
                <a:tc>
                  <a:txBody>
                    <a:bodyPr/>
                    <a:lstStyle/>
                    <a:p>
                      <a:pPr indent="0" lvl="0" marL="0" marR="0" rtl="0" algn="l">
                        <a:spcBef>
                          <a:spcPts val="0"/>
                        </a:spcBef>
                        <a:spcAft>
                          <a:spcPts val="0"/>
                        </a:spcAft>
                        <a:buNone/>
                      </a:pPr>
                      <a:r>
                        <a:rPr lang="en-US" sz="1800"/>
                        <a:t>Employee/Contractor ID</a:t>
                      </a:r>
                      <a:endParaRPr/>
                    </a:p>
                  </a:txBody>
                  <a:tcPr marT="45725" marB="45725" marR="91450" marL="91450"/>
                </a:tc>
                <a:tc>
                  <a:txBody>
                    <a:bodyPr/>
                    <a:lstStyle/>
                    <a:p>
                      <a:pPr indent="0" lvl="0" marL="0" marR="0" rtl="0" algn="r">
                        <a:spcBef>
                          <a:spcPts val="0"/>
                        </a:spcBef>
                        <a:spcAft>
                          <a:spcPts val="0"/>
                        </a:spcAft>
                        <a:buNone/>
                      </a:pPr>
                      <a:r>
                        <a:rPr lang="en-US" sz="1800"/>
                        <a:t>40%</a:t>
                      </a:r>
                      <a:endParaRPr/>
                    </a:p>
                  </a:txBody>
                  <a:tcPr marT="45725" marB="45725" marR="91450" marL="91450"/>
                </a:tc>
              </a:tr>
              <a:tr h="370850">
                <a:tc>
                  <a:txBody>
                    <a:bodyPr/>
                    <a:lstStyle/>
                    <a:p>
                      <a:pPr indent="0" lvl="0" marL="0" marR="0" rtl="0" algn="l">
                        <a:spcBef>
                          <a:spcPts val="0"/>
                        </a:spcBef>
                        <a:spcAft>
                          <a:spcPts val="0"/>
                        </a:spcAft>
                        <a:buNone/>
                      </a:pPr>
                      <a:r>
                        <a:rPr lang="en-US" sz="1800"/>
                        <a:t>Subject</a:t>
                      </a:r>
                      <a:endParaRPr/>
                    </a:p>
                  </a:txBody>
                  <a:tcPr marT="45725" marB="45725" marR="91450" marL="91450"/>
                </a:tc>
                <a:tc>
                  <a:txBody>
                    <a:bodyPr/>
                    <a:lstStyle/>
                    <a:p>
                      <a:pPr indent="0" lvl="0" marL="0" marR="0" rtl="0" algn="l">
                        <a:spcBef>
                          <a:spcPts val="0"/>
                        </a:spcBef>
                        <a:spcAft>
                          <a:spcPts val="0"/>
                        </a:spcAft>
                        <a:buNone/>
                      </a:pPr>
                      <a:r>
                        <a:rPr lang="en-US" sz="1800"/>
                        <a:t>Title</a:t>
                      </a:r>
                      <a:endParaRPr/>
                    </a:p>
                  </a:txBody>
                  <a:tcPr marT="45725" marB="45725" marR="91450" marL="91450"/>
                </a:tc>
                <a:tc>
                  <a:txBody>
                    <a:bodyPr/>
                    <a:lstStyle/>
                    <a:p>
                      <a:pPr indent="0" lvl="0" marL="0" marR="0" rtl="0" algn="r">
                        <a:spcBef>
                          <a:spcPts val="0"/>
                        </a:spcBef>
                        <a:spcAft>
                          <a:spcPts val="0"/>
                        </a:spcAft>
                        <a:buNone/>
                      </a:pPr>
                      <a:r>
                        <a:rPr lang="en-US" sz="1800"/>
                        <a:t>40%</a:t>
                      </a:r>
                      <a:endParaRPr/>
                    </a:p>
                  </a:txBody>
                  <a:tcPr marT="45725" marB="45725" marR="91450" marL="91450"/>
                </a:tc>
              </a:tr>
              <a:tr h="370850">
                <a:tc>
                  <a:txBody>
                    <a:bodyPr/>
                    <a:lstStyle/>
                    <a:p>
                      <a:pPr indent="0" lvl="0" marL="0" marR="0" rtl="0" algn="l">
                        <a:spcBef>
                          <a:spcPts val="0"/>
                        </a:spcBef>
                        <a:spcAft>
                          <a:spcPts val="0"/>
                        </a:spcAft>
                        <a:buNone/>
                      </a:pPr>
                      <a:r>
                        <a:rPr lang="en-US" sz="1800"/>
                        <a:t>Date</a:t>
                      </a:r>
                      <a:endParaRPr/>
                    </a:p>
                  </a:txBody>
                  <a:tcPr marT="45725" marB="45725" marR="91450" marL="91450"/>
                </a:tc>
                <a:tc>
                  <a:txBody>
                    <a:bodyPr/>
                    <a:lstStyle/>
                    <a:p>
                      <a:pPr indent="0" lvl="0" marL="0" marR="0" rtl="0" algn="l">
                        <a:spcBef>
                          <a:spcPts val="0"/>
                        </a:spcBef>
                        <a:spcAft>
                          <a:spcPts val="0"/>
                        </a:spcAft>
                        <a:buNone/>
                      </a:pPr>
                      <a:r>
                        <a:rPr lang="en-US" sz="1800"/>
                        <a:t>Year</a:t>
                      </a:r>
                      <a:endParaRPr/>
                    </a:p>
                  </a:txBody>
                  <a:tcPr marT="45725" marB="45725" marR="91450" marL="91450"/>
                </a:tc>
                <a:tc>
                  <a:txBody>
                    <a:bodyPr/>
                    <a:lstStyle/>
                    <a:p>
                      <a:pPr indent="0" lvl="0" marL="0" marR="0" rtl="0" algn="r">
                        <a:spcBef>
                          <a:spcPts val="0"/>
                        </a:spcBef>
                        <a:spcAft>
                          <a:spcPts val="0"/>
                        </a:spcAft>
                        <a:buNone/>
                      </a:pPr>
                      <a:r>
                        <a:rPr lang="en-US" sz="1800"/>
                        <a:t>37%</a:t>
                      </a:r>
                      <a:endParaRPr/>
                    </a:p>
                  </a:txBody>
                  <a:tcPr marT="45725" marB="45725" marR="91450" marL="91450"/>
                </a:tc>
              </a:tr>
              <a:tr h="370850">
                <a:tc>
                  <a:txBody>
                    <a:bodyPr/>
                    <a:lstStyle/>
                    <a:p>
                      <a:pPr indent="0" lvl="0" marL="0" marR="0" rtl="0" algn="l">
                        <a:spcBef>
                          <a:spcPts val="0"/>
                        </a:spcBef>
                        <a:spcAft>
                          <a:spcPts val="0"/>
                        </a:spcAft>
                        <a:buNone/>
                      </a:pPr>
                      <a:r>
                        <a:rPr lang="en-US" sz="1800"/>
                        <a:t>Location</a:t>
                      </a:r>
                      <a:endParaRPr/>
                    </a:p>
                  </a:txBody>
                  <a:tcPr marT="45725" marB="45725" marR="91450" marL="91450"/>
                </a:tc>
                <a:tc>
                  <a:txBody>
                    <a:bodyPr/>
                    <a:lstStyle/>
                    <a:p>
                      <a:pPr indent="0" lvl="0" marL="0" marR="0" rtl="0" algn="l">
                        <a:spcBef>
                          <a:spcPts val="0"/>
                        </a:spcBef>
                        <a:spcAft>
                          <a:spcPts val="0"/>
                        </a:spcAft>
                        <a:buNone/>
                      </a:pPr>
                      <a:r>
                        <a:rPr lang="en-US" sz="1800"/>
                        <a:t>Line/Station Code</a:t>
                      </a:r>
                      <a:endParaRPr/>
                    </a:p>
                  </a:txBody>
                  <a:tcPr marT="45725" marB="45725" marR="91450" marL="91450"/>
                </a:tc>
                <a:tc>
                  <a:txBody>
                    <a:bodyPr/>
                    <a:lstStyle/>
                    <a:p>
                      <a:pPr indent="0" lvl="0" marL="0" marR="0" rtl="0" algn="r">
                        <a:spcBef>
                          <a:spcPts val="0"/>
                        </a:spcBef>
                        <a:spcAft>
                          <a:spcPts val="0"/>
                        </a:spcAft>
                        <a:buNone/>
                      </a:pPr>
                      <a:r>
                        <a:rPr lang="en-US" sz="1800"/>
                        <a:t>25%</a:t>
                      </a:r>
                      <a:endParaRPr/>
                    </a:p>
                  </a:txBody>
                  <a:tcPr marT="45725" marB="45725" marR="91450" marL="91450"/>
                </a:tc>
              </a:tr>
              <a:tr h="370850">
                <a:tc>
                  <a:txBody>
                    <a:bodyPr/>
                    <a:lstStyle/>
                    <a:p>
                      <a:pPr indent="0" lvl="0" marL="0" marR="0" rtl="0" algn="l">
                        <a:spcBef>
                          <a:spcPts val="0"/>
                        </a:spcBef>
                        <a:spcAft>
                          <a:spcPts val="0"/>
                        </a:spcAft>
                        <a:buNone/>
                      </a:pPr>
                      <a:r>
                        <a:rPr lang="en-US" sz="1800"/>
                        <a:t>Name</a:t>
                      </a:r>
                      <a:endParaRPr/>
                    </a:p>
                  </a:txBody>
                  <a:tcPr marT="45725" marB="45725" marR="91450" marL="91450"/>
                </a:tc>
                <a:tc>
                  <a:txBody>
                    <a:bodyPr/>
                    <a:lstStyle/>
                    <a:p>
                      <a:pPr indent="0" lvl="0" marL="0" marR="0" rtl="0" algn="l">
                        <a:spcBef>
                          <a:spcPts val="0"/>
                        </a:spcBef>
                        <a:spcAft>
                          <a:spcPts val="0"/>
                        </a:spcAft>
                        <a:buNone/>
                      </a:pPr>
                      <a:r>
                        <a:rPr lang="en-US" sz="1800"/>
                        <a:t>Vendor/Manufacturer</a:t>
                      </a:r>
                      <a:endParaRPr/>
                    </a:p>
                  </a:txBody>
                  <a:tcPr marT="45725" marB="45725" marR="91450" marL="91450"/>
                </a:tc>
                <a:tc>
                  <a:txBody>
                    <a:bodyPr/>
                    <a:lstStyle/>
                    <a:p>
                      <a:pPr indent="0" lvl="0" marL="0" marR="0" rtl="0" algn="r">
                        <a:spcBef>
                          <a:spcPts val="0"/>
                        </a:spcBef>
                        <a:spcAft>
                          <a:spcPts val="0"/>
                        </a:spcAft>
                        <a:buNone/>
                      </a:pPr>
                      <a:r>
                        <a:rPr lang="en-US" sz="1800"/>
                        <a:t>25%</a:t>
                      </a:r>
                      <a:endParaRPr/>
                    </a:p>
                  </a:txBody>
                  <a:tcPr marT="45725" marB="45725" marR="91450" marL="91450"/>
                </a:tc>
              </a:tr>
              <a:tr h="370850">
                <a:tc>
                  <a:txBody>
                    <a:bodyPr/>
                    <a:lstStyle/>
                    <a:p>
                      <a:pPr indent="0" lvl="0" marL="0" marR="0" rtl="0" algn="l">
                        <a:spcBef>
                          <a:spcPts val="0"/>
                        </a:spcBef>
                        <a:spcAft>
                          <a:spcPts val="0"/>
                        </a:spcAft>
                        <a:buNone/>
                      </a:pPr>
                      <a:r>
                        <a:rPr lang="en-US" sz="1800"/>
                        <a:t>Date</a:t>
                      </a:r>
                      <a:endParaRPr/>
                    </a:p>
                  </a:txBody>
                  <a:tcPr marT="45725" marB="45725" marR="91450" marL="91450"/>
                </a:tc>
                <a:tc>
                  <a:txBody>
                    <a:bodyPr/>
                    <a:lstStyle/>
                    <a:p>
                      <a:pPr indent="0" lvl="0" marL="0" marR="0" rtl="0" algn="l">
                        <a:spcBef>
                          <a:spcPts val="0"/>
                        </a:spcBef>
                        <a:spcAft>
                          <a:spcPts val="0"/>
                        </a:spcAft>
                        <a:buNone/>
                      </a:pPr>
                      <a:r>
                        <a:rPr lang="en-US" sz="1800"/>
                        <a:t>Month/Year</a:t>
                      </a:r>
                      <a:endParaRPr/>
                    </a:p>
                  </a:txBody>
                  <a:tcPr marT="45725" marB="45725" marR="91450" marL="91450"/>
                </a:tc>
                <a:tc>
                  <a:txBody>
                    <a:bodyPr/>
                    <a:lstStyle/>
                    <a:p>
                      <a:pPr indent="0" lvl="0" marL="0" marR="0" rtl="0" algn="r">
                        <a:spcBef>
                          <a:spcPts val="0"/>
                        </a:spcBef>
                        <a:spcAft>
                          <a:spcPts val="0"/>
                        </a:spcAft>
                        <a:buNone/>
                      </a:pPr>
                      <a:r>
                        <a:rPr lang="en-US" sz="1800"/>
                        <a:t>21%</a:t>
                      </a:r>
                      <a:endParaRPr/>
                    </a:p>
                  </a:txBody>
                  <a:tcPr marT="45725" marB="45725" marR="91450" marL="91450"/>
                </a:tc>
              </a:tr>
            </a:tbl>
          </a:graphicData>
        </a:graphic>
      </p:graphicFrame>
    </p:spTree>
  </p:cSld>
  <p:clrMapOvr>
    <a:masterClrMapping/>
  </p:clrMapOvr>
  <p:transition advTm="58475" spd="med">
    <p:zoom dir="o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3"/>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Things, Not Strings</a:t>
            </a:r>
            <a:endParaRPr/>
          </a:p>
        </p:txBody>
      </p:sp>
      <p:sp>
        <p:nvSpPr>
          <p:cNvPr id="199" name="Google Shape;199;p13"/>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u="sng">
                <a:solidFill>
                  <a:schemeClr val="hlink"/>
                </a:solidFill>
                <a:hlinkClick r:id="rId3"/>
              </a:rPr>
              <a:t>Introducing the Knowledge Graph: things, not strings</a:t>
            </a:r>
            <a:endParaRPr/>
          </a:p>
          <a:p>
            <a:pPr indent="0" lvl="2" marL="635000" rtl="0" algn="l">
              <a:spcBef>
                <a:spcPts val="480"/>
              </a:spcBef>
              <a:spcAft>
                <a:spcPts val="0"/>
              </a:spcAft>
              <a:buSzPts val="2160"/>
              <a:buNone/>
            </a:pPr>
            <a:r>
              <a:rPr lang="en-US"/>
              <a:t>May 16, 2012</a:t>
            </a:r>
            <a:endParaRPr/>
          </a:p>
          <a:p>
            <a:pPr indent="0" lvl="2" marL="635000" rtl="0" algn="l">
              <a:spcBef>
                <a:spcPts val="480"/>
              </a:spcBef>
              <a:spcAft>
                <a:spcPts val="0"/>
              </a:spcAft>
              <a:buSzPts val="2160"/>
              <a:buNone/>
            </a:pPr>
            <a:r>
              <a:rPr lang="en-US"/>
              <a:t>Amit Singhal, </a:t>
            </a:r>
            <a:endParaRPr/>
          </a:p>
          <a:p>
            <a:pPr indent="0" lvl="1" marL="236538" rtl="0" algn="l">
              <a:spcBef>
                <a:spcPts val="560"/>
              </a:spcBef>
              <a:spcAft>
                <a:spcPts val="0"/>
              </a:spcAft>
              <a:buSzPts val="2520"/>
              <a:buNone/>
            </a:pPr>
            <a:r>
              <a:t/>
            </a:r>
            <a:endParaRPr/>
          </a:p>
          <a:p>
            <a:pPr indent="0" lvl="1" marL="236538" rtl="0" algn="l">
              <a:spcBef>
                <a:spcPts val="560"/>
              </a:spcBef>
              <a:spcAft>
                <a:spcPts val="0"/>
              </a:spcAft>
              <a:buSzPts val="2520"/>
              <a:buNone/>
            </a:pPr>
            <a:r>
              <a:rPr lang="en-US"/>
              <a:t>“</a:t>
            </a:r>
            <a:r>
              <a:rPr b="0" i="0" lang="en-US">
                <a:solidFill>
                  <a:srgbClr val="242424"/>
                </a:solidFill>
                <a:latin typeface="Arial"/>
                <a:ea typeface="Arial"/>
                <a:cs typeface="Arial"/>
                <a:sym typeface="Arial"/>
              </a:rPr>
              <a:t>In other words, Google would return what is known as structured information about people, places, events, movies, and other concepts, not just the traditional list of web links containing words matching the search terms.”  -- </a:t>
            </a:r>
            <a:r>
              <a:rPr b="0" i="0" lang="en-US" u="sng">
                <a:solidFill>
                  <a:srgbClr val="242424"/>
                </a:solidFill>
                <a:latin typeface="Arial"/>
                <a:ea typeface="Arial"/>
                <a:cs typeface="Arial"/>
                <a:sym typeface="Arial"/>
                <a:hlinkClick r:id="rId4">
                  <a:extLst>
                    <a:ext uri="{A12FA001-AC4F-418D-AE19-62706E023703}">
                      <ahyp:hlinkClr val="tx"/>
                    </a:ext>
                  </a:extLst>
                </a:hlinkClick>
              </a:rPr>
              <a:t>Friedrich Lindenberg</a:t>
            </a:r>
            <a:endParaRPr/>
          </a:p>
          <a:p>
            <a:pPr indent="0" lvl="1" marL="114300" rtl="0" algn="l">
              <a:spcBef>
                <a:spcPts val="560"/>
              </a:spcBef>
              <a:spcAft>
                <a:spcPts val="0"/>
              </a:spcAft>
              <a:buSzPts val="2520"/>
              <a:buNone/>
            </a:pPr>
            <a:r>
              <a:t/>
            </a:r>
            <a:endParaRPr/>
          </a:p>
        </p:txBody>
      </p:sp>
    </p:spTree>
  </p:cSld>
  <p:clrMapOvr>
    <a:masterClrMapping/>
  </p:clrMapOvr>
  <p:transition advTm="39624" spd="med">
    <p:zoom dir="o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4"/>
          <p:cNvSpPr/>
          <p:nvPr/>
        </p:nvSpPr>
        <p:spPr>
          <a:xfrm rot="2649828">
            <a:off x="4648478" y="3605276"/>
            <a:ext cx="1920240" cy="172177"/>
          </a:xfrm>
          <a:prstGeom prst="leftArrow">
            <a:avLst>
              <a:gd fmla="val 50000" name="adj1"/>
              <a:gd fmla="val 50000" name="adj2"/>
            </a:avLst>
          </a:prstGeom>
          <a:solidFill>
            <a:srgbClr val="B1B999"/>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06" name="Google Shape;206;p14"/>
          <p:cNvSpPr/>
          <p:nvPr/>
        </p:nvSpPr>
        <p:spPr>
          <a:xfrm rot="1685185">
            <a:off x="4471499" y="4422059"/>
            <a:ext cx="1920240" cy="172177"/>
          </a:xfrm>
          <a:prstGeom prst="leftArrow">
            <a:avLst>
              <a:gd fmla="val 50000" name="adj1"/>
              <a:gd fmla="val 50000" name="adj2"/>
            </a:avLst>
          </a:prstGeom>
          <a:solidFill>
            <a:srgbClr val="B1B999"/>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07" name="Google Shape;207;p14"/>
          <p:cNvSpPr txBox="1"/>
          <p:nvPr>
            <p:ph type="title"/>
          </p:nvPr>
        </p:nvSpPr>
        <p:spPr>
          <a:xfrm>
            <a:off x="609600" y="274638"/>
            <a:ext cx="10972800" cy="1143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Named entity and identifier relationships</a:t>
            </a:r>
            <a:endParaRPr/>
          </a:p>
        </p:txBody>
      </p:sp>
      <p:sp>
        <p:nvSpPr>
          <p:cNvPr id="208" name="Google Shape;208;p14"/>
          <p:cNvSpPr txBox="1"/>
          <p:nvPr>
            <p:ph idx="1" type="body"/>
          </p:nvPr>
        </p:nvSpPr>
        <p:spPr>
          <a:xfrm>
            <a:off x="609600" y="1535113"/>
            <a:ext cx="5386917" cy="639762"/>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SzPts val="2880"/>
              <a:buFont typeface="Arial"/>
              <a:buNone/>
            </a:pPr>
            <a:r>
              <a:rPr lang="en-US"/>
              <a:t>Names</a:t>
            </a:r>
            <a:endParaRPr/>
          </a:p>
        </p:txBody>
      </p:sp>
      <p:sp>
        <p:nvSpPr>
          <p:cNvPr id="209" name="Google Shape;209;p14"/>
          <p:cNvSpPr txBox="1"/>
          <p:nvPr>
            <p:ph idx="2" type="body"/>
          </p:nvPr>
        </p:nvSpPr>
        <p:spPr>
          <a:xfrm>
            <a:off x="609600" y="2174875"/>
            <a:ext cx="5386917" cy="3951288"/>
          </a:xfrm>
          <a:prstGeom prst="rect">
            <a:avLst/>
          </a:prstGeom>
          <a:noFill/>
          <a:ln>
            <a:noFill/>
          </a:ln>
        </p:spPr>
        <p:txBody>
          <a:bodyPr anchorCtr="0" anchor="t" bIns="0" lIns="0" spcFirstLastPara="1" rIns="0" wrap="square" tIns="0">
            <a:normAutofit/>
          </a:bodyPr>
          <a:lstStyle/>
          <a:p>
            <a:pPr indent="-350838" lvl="1" marL="465138" rtl="0" algn="l">
              <a:spcBef>
                <a:spcPts val="0"/>
              </a:spcBef>
              <a:spcAft>
                <a:spcPts val="0"/>
              </a:spcAft>
              <a:buSzPts val="2520"/>
              <a:buChar char="●"/>
            </a:pPr>
            <a:r>
              <a:rPr lang="en-US"/>
              <a:t>Business Units</a:t>
            </a:r>
            <a:endParaRPr/>
          </a:p>
          <a:p>
            <a:pPr indent="-350838" lvl="1" marL="465138" rtl="0" algn="l">
              <a:spcBef>
                <a:spcPts val="560"/>
              </a:spcBef>
              <a:spcAft>
                <a:spcPts val="0"/>
              </a:spcAft>
              <a:buSzPts val="2520"/>
              <a:buChar char="●"/>
            </a:pPr>
            <a:r>
              <a:rPr lang="en-US"/>
              <a:t>Employees/Contractors</a:t>
            </a:r>
            <a:endParaRPr/>
          </a:p>
          <a:p>
            <a:pPr indent="-350838" lvl="1" marL="465138" rtl="0" algn="l">
              <a:spcBef>
                <a:spcPts val="560"/>
              </a:spcBef>
              <a:spcAft>
                <a:spcPts val="0"/>
              </a:spcAft>
              <a:buSzPts val="2520"/>
              <a:buChar char="●"/>
            </a:pPr>
            <a:r>
              <a:rPr lang="en-US"/>
              <a:t>Vendors/Manufacturers</a:t>
            </a:r>
            <a:endParaRPr/>
          </a:p>
          <a:p>
            <a:pPr indent="-350838" lvl="1" marL="465138" rtl="0" algn="l">
              <a:spcBef>
                <a:spcPts val="560"/>
              </a:spcBef>
              <a:spcAft>
                <a:spcPts val="0"/>
              </a:spcAft>
              <a:buSzPts val="2520"/>
              <a:buChar char="●"/>
            </a:pPr>
            <a:r>
              <a:rPr lang="en-US"/>
              <a:t>Line-Station/Bus Stop (Direction)</a:t>
            </a:r>
            <a:endParaRPr/>
          </a:p>
          <a:p>
            <a:pPr indent="-350838" lvl="1" marL="465138" rtl="0" algn="l">
              <a:spcBef>
                <a:spcPts val="560"/>
              </a:spcBef>
              <a:spcAft>
                <a:spcPts val="0"/>
              </a:spcAft>
              <a:buSzPts val="2520"/>
              <a:buChar char="●"/>
            </a:pPr>
            <a:r>
              <a:rPr lang="en-US"/>
              <a:t>Train Line/Bus Division</a:t>
            </a:r>
            <a:endParaRPr/>
          </a:p>
          <a:p>
            <a:pPr indent="0" lvl="0" marL="0" rtl="0" algn="l">
              <a:spcBef>
                <a:spcPts val="2400"/>
              </a:spcBef>
              <a:spcAft>
                <a:spcPts val="0"/>
              </a:spcAft>
              <a:buNone/>
            </a:pPr>
            <a:r>
              <a:t/>
            </a:r>
            <a:endParaRPr/>
          </a:p>
        </p:txBody>
      </p:sp>
      <p:sp>
        <p:nvSpPr>
          <p:cNvPr id="210" name="Google Shape;210;p14"/>
          <p:cNvSpPr txBox="1"/>
          <p:nvPr>
            <p:ph idx="3" type="body"/>
          </p:nvPr>
        </p:nvSpPr>
        <p:spPr>
          <a:xfrm>
            <a:off x="6193368" y="1535113"/>
            <a:ext cx="5389033" cy="639762"/>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SzPts val="2880"/>
              <a:buFont typeface="Arial"/>
              <a:buNone/>
            </a:pPr>
            <a:r>
              <a:rPr lang="en-US"/>
              <a:t>Identifiers</a:t>
            </a:r>
            <a:endParaRPr/>
          </a:p>
        </p:txBody>
      </p:sp>
      <p:sp>
        <p:nvSpPr>
          <p:cNvPr id="211" name="Google Shape;211;p14"/>
          <p:cNvSpPr txBox="1"/>
          <p:nvPr>
            <p:ph idx="4" type="body"/>
          </p:nvPr>
        </p:nvSpPr>
        <p:spPr>
          <a:xfrm>
            <a:off x="6214581" y="2174265"/>
            <a:ext cx="5389033" cy="3951288"/>
          </a:xfrm>
          <a:prstGeom prst="rect">
            <a:avLst/>
          </a:prstGeom>
          <a:noFill/>
          <a:ln>
            <a:noFill/>
          </a:ln>
        </p:spPr>
        <p:txBody>
          <a:bodyPr anchorCtr="0" anchor="t" bIns="0" lIns="0" spcFirstLastPara="1" rIns="0" wrap="square" tIns="0">
            <a:normAutofit/>
          </a:bodyPr>
          <a:lstStyle/>
          <a:p>
            <a:pPr indent="-350838" lvl="1" marL="465138" rtl="0" algn="l">
              <a:spcBef>
                <a:spcPts val="0"/>
              </a:spcBef>
              <a:spcAft>
                <a:spcPts val="0"/>
              </a:spcAft>
              <a:buSzPts val="2520"/>
              <a:buChar char="●"/>
            </a:pPr>
            <a:r>
              <a:rPr lang="en-US"/>
              <a:t>Employee ID (BI#/LBI#)</a:t>
            </a:r>
            <a:endParaRPr/>
          </a:p>
          <a:p>
            <a:pPr indent="-350838" lvl="1" marL="465138" rtl="0" algn="l">
              <a:spcBef>
                <a:spcPts val="560"/>
              </a:spcBef>
              <a:spcAft>
                <a:spcPts val="0"/>
              </a:spcAft>
              <a:buSzPts val="2520"/>
              <a:buChar char="●"/>
            </a:pPr>
            <a:r>
              <a:rPr lang="en-US"/>
              <a:t>Contract#/Mod# (RFP#)</a:t>
            </a:r>
            <a:endParaRPr/>
          </a:p>
          <a:p>
            <a:pPr indent="-350838" lvl="1" marL="465138" rtl="0" algn="l">
              <a:spcBef>
                <a:spcPts val="560"/>
              </a:spcBef>
              <a:spcAft>
                <a:spcPts val="0"/>
              </a:spcAft>
              <a:buSzPts val="2520"/>
              <a:buChar char="●"/>
            </a:pPr>
            <a:r>
              <a:rPr lang="en-US"/>
              <a:t>Line-Station Code/Bus Route</a:t>
            </a:r>
            <a:endParaRPr/>
          </a:p>
          <a:p>
            <a:pPr indent="-350838" lvl="1" marL="465138" rtl="0" algn="l">
              <a:spcBef>
                <a:spcPts val="560"/>
              </a:spcBef>
              <a:spcAft>
                <a:spcPts val="0"/>
              </a:spcAft>
              <a:buSzPts val="2520"/>
              <a:buChar char="●"/>
            </a:pPr>
            <a:r>
              <a:rPr lang="en-US"/>
              <a:t>Train Car#/Bus#</a:t>
            </a:r>
            <a:endParaRPr/>
          </a:p>
          <a:p>
            <a:pPr indent="-350838" lvl="1" marL="465138" rtl="0" algn="l">
              <a:spcBef>
                <a:spcPts val="560"/>
              </a:spcBef>
              <a:spcAft>
                <a:spcPts val="0"/>
              </a:spcAft>
              <a:buSzPts val="2520"/>
              <a:buChar char="●"/>
            </a:pPr>
            <a:r>
              <a:rPr lang="en-US"/>
              <a:t>SOP# (P/I#, Policy#)</a:t>
            </a:r>
            <a:endParaRPr/>
          </a:p>
          <a:p>
            <a:pPr indent="-350838" lvl="1" marL="465138" rtl="0" algn="l">
              <a:spcBef>
                <a:spcPts val="560"/>
              </a:spcBef>
              <a:spcAft>
                <a:spcPts val="0"/>
              </a:spcAft>
              <a:buSzPts val="2520"/>
              <a:buChar char="●"/>
            </a:pPr>
            <a:r>
              <a:rPr lang="en-US"/>
              <a:t>Task Order/Job Code#/Work Order#</a:t>
            </a:r>
            <a:endParaRPr/>
          </a:p>
        </p:txBody>
      </p:sp>
      <p:sp>
        <p:nvSpPr>
          <p:cNvPr id="212" name="Google Shape;212;p14"/>
          <p:cNvSpPr/>
          <p:nvPr/>
        </p:nvSpPr>
        <p:spPr>
          <a:xfrm flipH="1">
            <a:off x="314325" y="2316162"/>
            <a:ext cx="331470" cy="705485"/>
          </a:xfrm>
          <a:prstGeom prst="curvedLeftArrow">
            <a:avLst>
              <a:gd fmla="val 25000" name="adj1"/>
              <a:gd fmla="val 50000" name="adj2"/>
              <a:gd fmla="val 25000" name="adj3"/>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3" name="Google Shape;213;p14"/>
          <p:cNvSpPr/>
          <p:nvPr/>
        </p:nvSpPr>
        <p:spPr>
          <a:xfrm rot="-1073155">
            <a:off x="4854621" y="2582815"/>
            <a:ext cx="1366542" cy="172177"/>
          </a:xfrm>
          <a:prstGeom prst="leftArrow">
            <a:avLst>
              <a:gd fmla="val 50000" name="adj1"/>
              <a:gd fmla="val 50000" name="adj2"/>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4" name="Google Shape;214;p14"/>
          <p:cNvSpPr/>
          <p:nvPr/>
        </p:nvSpPr>
        <p:spPr>
          <a:xfrm rot="-1073155">
            <a:off x="4854621" y="3108751"/>
            <a:ext cx="1366542" cy="172177"/>
          </a:xfrm>
          <a:prstGeom prst="leftArrow">
            <a:avLst>
              <a:gd fmla="val 50000" name="adj1"/>
              <a:gd fmla="val 50000" name="adj2"/>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5" name="Google Shape;215;p14"/>
          <p:cNvSpPr/>
          <p:nvPr/>
        </p:nvSpPr>
        <p:spPr>
          <a:xfrm rot="10800000">
            <a:off x="306705" y="4045902"/>
            <a:ext cx="331470" cy="705485"/>
          </a:xfrm>
          <a:prstGeom prst="curvedLeftArrow">
            <a:avLst>
              <a:gd fmla="val 25000" name="adj1"/>
              <a:gd fmla="val 50000" name="adj2"/>
              <a:gd fmla="val 25000" name="adj3"/>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6" name="Google Shape;216;p14"/>
          <p:cNvSpPr/>
          <p:nvPr/>
        </p:nvSpPr>
        <p:spPr>
          <a:xfrm rot="10800000">
            <a:off x="5747142" y="3932231"/>
            <a:ext cx="517791" cy="1097280"/>
          </a:xfrm>
          <a:prstGeom prst="curvedLeftArrow">
            <a:avLst>
              <a:gd fmla="val 25000" name="adj1"/>
              <a:gd fmla="val 50000" name="adj2"/>
              <a:gd fmla="val 25000" name="adj3"/>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7" name="Google Shape;217;p14"/>
          <p:cNvSpPr/>
          <p:nvPr/>
        </p:nvSpPr>
        <p:spPr>
          <a:xfrm rot="-1073155">
            <a:off x="4854621" y="3634687"/>
            <a:ext cx="1366542" cy="172177"/>
          </a:xfrm>
          <a:prstGeom prst="leftArrow">
            <a:avLst>
              <a:gd fmla="val 50000" name="adj1"/>
              <a:gd fmla="val 50000" name="adj2"/>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18" name="Google Shape;218;p14"/>
          <p:cNvSpPr/>
          <p:nvPr/>
        </p:nvSpPr>
        <p:spPr>
          <a:xfrm rot="-1134943">
            <a:off x="10917584" y="2611947"/>
            <a:ext cx="908085" cy="2411342"/>
          </a:xfrm>
          <a:prstGeom prst="curvedLeftArrow">
            <a:avLst>
              <a:gd fmla="val 25000" name="adj1"/>
              <a:gd fmla="val 50000" name="adj2"/>
              <a:gd fmla="val 25000" name="adj3"/>
            </a:avLst>
          </a:prstGeom>
          <a:solidFill>
            <a:srgbClr val="B1B999"/>
          </a:solidFill>
          <a:ln cap="rnd"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46844" spd="med">
    <p:zoom dir="o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5"/>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Graph of relationships between employees and policies</a:t>
            </a:r>
            <a:endParaRPr/>
          </a:p>
        </p:txBody>
      </p:sp>
      <p:pic>
        <p:nvPicPr>
          <p:cNvPr id="224" name="Google Shape;224;p15">
            <a:hlinkClick r:id="rId3"/>
          </p:cNvPr>
          <p:cNvPicPr preferRelativeResize="0"/>
          <p:nvPr/>
        </p:nvPicPr>
        <p:blipFill rotWithShape="1">
          <a:blip r:embed="rId4">
            <a:alphaModFix/>
          </a:blip>
          <a:srcRect b="0" l="0" r="0" t="0"/>
          <a:stretch/>
        </p:blipFill>
        <p:spPr>
          <a:xfrm>
            <a:off x="9212" y="952372"/>
            <a:ext cx="12173576" cy="4953255"/>
          </a:xfrm>
          <a:prstGeom prst="rect">
            <a:avLst/>
          </a:prstGeom>
          <a:noFill/>
          <a:ln>
            <a:noFill/>
          </a:ln>
        </p:spPr>
      </p:pic>
      <p:sp>
        <p:nvSpPr>
          <p:cNvPr id="225" name="Google Shape;225;p15"/>
          <p:cNvSpPr/>
          <p:nvPr/>
        </p:nvSpPr>
        <p:spPr>
          <a:xfrm>
            <a:off x="0" y="1817370"/>
            <a:ext cx="2331720" cy="54864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26" name="Google Shape;226;p15"/>
          <p:cNvSpPr/>
          <p:nvPr/>
        </p:nvSpPr>
        <p:spPr>
          <a:xfrm>
            <a:off x="2340932" y="2074545"/>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70451" spd="med">
    <p:zoom dir="o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6"/>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Graph of relationships between vendors and contracts</a:t>
            </a:r>
            <a:endParaRPr/>
          </a:p>
        </p:txBody>
      </p:sp>
      <p:pic>
        <p:nvPicPr>
          <p:cNvPr id="232" name="Google Shape;232;p16">
            <a:hlinkClick r:id="rId3"/>
          </p:cNvPr>
          <p:cNvPicPr preferRelativeResize="0"/>
          <p:nvPr/>
        </p:nvPicPr>
        <p:blipFill rotWithShape="1">
          <a:blip r:embed="rId4">
            <a:alphaModFix/>
          </a:blip>
          <a:srcRect b="0" l="0" r="0" t="0"/>
          <a:stretch/>
        </p:blipFill>
        <p:spPr>
          <a:xfrm>
            <a:off x="2862" y="961898"/>
            <a:ext cx="12186276" cy="4934204"/>
          </a:xfrm>
          <a:prstGeom prst="rect">
            <a:avLst/>
          </a:prstGeom>
          <a:noFill/>
          <a:ln>
            <a:noFill/>
          </a:ln>
        </p:spPr>
      </p:pic>
      <p:sp>
        <p:nvSpPr>
          <p:cNvPr id="233" name="Google Shape;233;p16"/>
          <p:cNvSpPr/>
          <p:nvPr/>
        </p:nvSpPr>
        <p:spPr>
          <a:xfrm>
            <a:off x="0" y="1828800"/>
            <a:ext cx="2331720" cy="170307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34" name="Google Shape;234;p16"/>
          <p:cNvSpPr/>
          <p:nvPr/>
        </p:nvSpPr>
        <p:spPr>
          <a:xfrm>
            <a:off x="2340932" y="2074545"/>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27889" spd="med">
    <p:zoom dir="o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7"/>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Graph of relationships among transportation assets</a:t>
            </a:r>
            <a:endParaRPr/>
          </a:p>
        </p:txBody>
      </p:sp>
      <p:pic>
        <p:nvPicPr>
          <p:cNvPr id="240" name="Google Shape;240;p17">
            <a:hlinkClick r:id="rId3"/>
          </p:cNvPr>
          <p:cNvPicPr preferRelativeResize="0"/>
          <p:nvPr/>
        </p:nvPicPr>
        <p:blipFill rotWithShape="1">
          <a:blip r:embed="rId4">
            <a:alphaModFix/>
          </a:blip>
          <a:srcRect b="0" l="0" r="0" t="0"/>
          <a:stretch/>
        </p:blipFill>
        <p:spPr>
          <a:xfrm>
            <a:off x="2862" y="955548"/>
            <a:ext cx="12186276" cy="4946904"/>
          </a:xfrm>
          <a:prstGeom prst="rect">
            <a:avLst/>
          </a:prstGeom>
          <a:noFill/>
          <a:ln>
            <a:noFill/>
          </a:ln>
        </p:spPr>
      </p:pic>
      <p:sp>
        <p:nvSpPr>
          <p:cNvPr id="241" name="Google Shape;241;p17"/>
          <p:cNvSpPr/>
          <p:nvPr/>
        </p:nvSpPr>
        <p:spPr>
          <a:xfrm>
            <a:off x="0" y="1828800"/>
            <a:ext cx="2331720" cy="84582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42" name="Google Shape;242;p17"/>
          <p:cNvSpPr/>
          <p:nvPr/>
        </p:nvSpPr>
        <p:spPr>
          <a:xfrm>
            <a:off x="2340932" y="2074545"/>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Tree>
  </p:cSld>
  <p:clrMapOvr>
    <a:masterClrMapping/>
  </p:clrMapOvr>
  <p:transition advTm="61576" spd="med">
    <p:zoom dir="o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RDF behind the transportation asset graph</a:t>
            </a:r>
            <a:endParaRPr/>
          </a:p>
        </p:txBody>
      </p:sp>
      <p:pic>
        <p:nvPicPr>
          <p:cNvPr id="248" name="Google Shape;248;p18"/>
          <p:cNvPicPr preferRelativeResize="0"/>
          <p:nvPr/>
        </p:nvPicPr>
        <p:blipFill rotWithShape="1">
          <a:blip r:embed="rId3">
            <a:alphaModFix/>
          </a:blip>
          <a:srcRect b="0" l="0" r="0" t="0"/>
          <a:stretch/>
        </p:blipFill>
        <p:spPr>
          <a:xfrm>
            <a:off x="0" y="803275"/>
            <a:ext cx="12192000" cy="5251450"/>
          </a:xfrm>
          <a:prstGeom prst="rect">
            <a:avLst/>
          </a:prstGeom>
          <a:noFill/>
          <a:ln>
            <a:noFill/>
          </a:ln>
        </p:spPr>
      </p:pic>
      <p:sp>
        <p:nvSpPr>
          <p:cNvPr id="249" name="Google Shape;249;p18"/>
          <p:cNvSpPr/>
          <p:nvPr/>
        </p:nvSpPr>
        <p:spPr>
          <a:xfrm>
            <a:off x="2573077" y="1881963"/>
            <a:ext cx="4480560" cy="18288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0" name="Google Shape;250;p18"/>
          <p:cNvSpPr/>
          <p:nvPr/>
        </p:nvSpPr>
        <p:spPr>
          <a:xfrm>
            <a:off x="7083055" y="1829988"/>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1" name="Google Shape;251;p18"/>
          <p:cNvSpPr txBox="1"/>
          <p:nvPr/>
        </p:nvSpPr>
        <p:spPr>
          <a:xfrm>
            <a:off x="7333628" y="1829988"/>
            <a:ext cx="457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FF0000"/>
                </a:solidFill>
                <a:latin typeface="Arial"/>
                <a:ea typeface="Arial"/>
                <a:cs typeface="Arial"/>
                <a:sym typeface="Arial"/>
              </a:rPr>
              <a:t>URI</a:t>
            </a:r>
            <a:endParaRPr/>
          </a:p>
        </p:txBody>
      </p:sp>
      <p:sp>
        <p:nvSpPr>
          <p:cNvPr id="252" name="Google Shape;252;p18"/>
          <p:cNvSpPr/>
          <p:nvPr/>
        </p:nvSpPr>
        <p:spPr>
          <a:xfrm>
            <a:off x="2576615" y="3342174"/>
            <a:ext cx="4480560" cy="18288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3" name="Google Shape;253;p18"/>
          <p:cNvSpPr/>
          <p:nvPr/>
        </p:nvSpPr>
        <p:spPr>
          <a:xfrm>
            <a:off x="7086593" y="3290199"/>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4" name="Google Shape;254;p18"/>
          <p:cNvSpPr txBox="1"/>
          <p:nvPr/>
        </p:nvSpPr>
        <p:spPr>
          <a:xfrm>
            <a:off x="7337166" y="3290199"/>
            <a:ext cx="457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FF0000"/>
                </a:solidFill>
                <a:latin typeface="Arial"/>
                <a:ea typeface="Arial"/>
                <a:cs typeface="Arial"/>
                <a:sym typeface="Arial"/>
              </a:rPr>
              <a:t>URI</a:t>
            </a:r>
            <a:endParaRPr/>
          </a:p>
        </p:txBody>
      </p:sp>
      <p:sp>
        <p:nvSpPr>
          <p:cNvPr id="255" name="Google Shape;255;p18"/>
          <p:cNvSpPr/>
          <p:nvPr/>
        </p:nvSpPr>
        <p:spPr>
          <a:xfrm>
            <a:off x="2569524" y="4802386"/>
            <a:ext cx="4480560" cy="18288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6" name="Google Shape;256;p18"/>
          <p:cNvSpPr/>
          <p:nvPr/>
        </p:nvSpPr>
        <p:spPr>
          <a:xfrm>
            <a:off x="7079502" y="4750411"/>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7" name="Google Shape;257;p18"/>
          <p:cNvSpPr txBox="1"/>
          <p:nvPr/>
        </p:nvSpPr>
        <p:spPr>
          <a:xfrm>
            <a:off x="7330075" y="4750411"/>
            <a:ext cx="457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FF0000"/>
                </a:solidFill>
                <a:latin typeface="Arial"/>
                <a:ea typeface="Arial"/>
                <a:cs typeface="Arial"/>
                <a:sym typeface="Arial"/>
              </a:rPr>
              <a:t>URI</a:t>
            </a:r>
            <a:endParaRPr/>
          </a:p>
        </p:txBody>
      </p:sp>
      <p:sp>
        <p:nvSpPr>
          <p:cNvPr id="258" name="Google Shape;258;p18"/>
          <p:cNvSpPr/>
          <p:nvPr/>
        </p:nvSpPr>
        <p:spPr>
          <a:xfrm>
            <a:off x="2583699" y="5826659"/>
            <a:ext cx="4480560" cy="182880"/>
          </a:xfrm>
          <a:prstGeom prst="rect">
            <a:avLst/>
          </a:prstGeom>
          <a:noFill/>
          <a:ln cap="rnd" cmpd="sng" w="38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59" name="Google Shape;259;p18"/>
          <p:cNvSpPr/>
          <p:nvPr/>
        </p:nvSpPr>
        <p:spPr>
          <a:xfrm>
            <a:off x="7093677" y="5774684"/>
            <a:ext cx="274320" cy="285750"/>
          </a:xfrm>
          <a:prstGeom prst="leftArrow">
            <a:avLst>
              <a:gd fmla="val 50000" name="adj1"/>
              <a:gd fmla="val 50000" name="adj2"/>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200"/>
              <a:buFont typeface="Arial"/>
              <a:buNone/>
            </a:pPr>
            <a:r>
              <a:t/>
            </a:r>
            <a:endParaRPr b="1" i="0" sz="2200" u="none" cap="none" strike="noStrike">
              <a:solidFill>
                <a:schemeClr val="dk1"/>
              </a:solidFill>
              <a:latin typeface="Arial"/>
              <a:ea typeface="Arial"/>
              <a:cs typeface="Arial"/>
              <a:sym typeface="Arial"/>
            </a:endParaRPr>
          </a:p>
        </p:txBody>
      </p:sp>
      <p:sp>
        <p:nvSpPr>
          <p:cNvPr id="260" name="Google Shape;260;p18"/>
          <p:cNvSpPr txBox="1"/>
          <p:nvPr/>
        </p:nvSpPr>
        <p:spPr>
          <a:xfrm>
            <a:off x="7344250" y="5774684"/>
            <a:ext cx="4572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FF0000"/>
                </a:solidFill>
                <a:latin typeface="Arial"/>
                <a:ea typeface="Arial"/>
                <a:cs typeface="Arial"/>
                <a:sym typeface="Arial"/>
              </a:rPr>
              <a:t>URI</a:t>
            </a:r>
            <a:endParaRPr/>
          </a:p>
        </p:txBody>
      </p:sp>
    </p:spTree>
  </p:cSld>
  <p:clrMapOvr>
    <a:masterClrMapping/>
  </p:clrMapOvr>
  <p:transition advTm="27856" spd="med">
    <p:zoom dir="o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9"/>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Summary of path to a transit agency knowledge graph</a:t>
            </a:r>
            <a:endParaRPr/>
          </a:p>
        </p:txBody>
      </p:sp>
      <p:sp>
        <p:nvSpPr>
          <p:cNvPr id="266" name="Google Shape;266;p19"/>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Started as a project to digitize legacy paper records</a:t>
            </a:r>
            <a:endParaRPr/>
          </a:p>
          <a:p>
            <a:pPr indent="-350838" lvl="1" marL="465138" rtl="0" algn="l">
              <a:spcBef>
                <a:spcPts val="560"/>
              </a:spcBef>
              <a:spcAft>
                <a:spcPts val="0"/>
              </a:spcAft>
              <a:buSzPts val="2520"/>
              <a:buChar char="●"/>
            </a:pPr>
            <a:r>
              <a:rPr lang="en-US"/>
              <a:t>Generated separate metadata specs for each business unit</a:t>
            </a:r>
            <a:endParaRPr/>
          </a:p>
          <a:p>
            <a:pPr indent="-350838" lvl="1" marL="465138" rtl="0" algn="l">
              <a:spcBef>
                <a:spcPts val="560"/>
              </a:spcBef>
              <a:spcAft>
                <a:spcPts val="0"/>
              </a:spcAft>
              <a:buSzPts val="2520"/>
              <a:buChar char="●"/>
            </a:pPr>
            <a:r>
              <a:rPr lang="en-US"/>
              <a:t>But applied common naming conventions as much as possible</a:t>
            </a:r>
            <a:endParaRPr/>
          </a:p>
          <a:p>
            <a:pPr indent="-350838" lvl="1" marL="465138" rtl="0" algn="l">
              <a:spcBef>
                <a:spcPts val="560"/>
              </a:spcBef>
              <a:spcAft>
                <a:spcPts val="0"/>
              </a:spcAft>
              <a:buSzPts val="2520"/>
              <a:buChar char="●"/>
            </a:pPr>
            <a:r>
              <a:rPr lang="en-US"/>
              <a:t>Created a concordance of all the metadata attributes</a:t>
            </a:r>
            <a:endParaRPr/>
          </a:p>
          <a:p>
            <a:pPr indent="-350838" lvl="1" marL="465138" rtl="0" algn="l">
              <a:spcBef>
                <a:spcPts val="560"/>
              </a:spcBef>
              <a:spcAft>
                <a:spcPts val="0"/>
              </a:spcAft>
              <a:buSzPts val="2520"/>
              <a:buChar char="●"/>
            </a:pPr>
            <a:r>
              <a:rPr lang="en-US"/>
              <a:t>Generated examples of knowledge graphs that could be applied enterprise-wide</a:t>
            </a:r>
            <a:endParaRPr/>
          </a:p>
        </p:txBody>
      </p:sp>
    </p:spTree>
  </p:cSld>
  <p:clrMapOvr>
    <a:masterClrMapping/>
  </p:clrMapOvr>
  <p:transition advTm="48266" spd="med">
    <p:zoom dir="o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0"/>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Knowledge graph vs. BPM</a:t>
            </a:r>
            <a:endParaRPr/>
          </a:p>
        </p:txBody>
      </p:sp>
      <p:sp>
        <p:nvSpPr>
          <p:cNvPr id="272" name="Google Shape;272;p20"/>
          <p:cNvSpPr txBox="1"/>
          <p:nvPr>
            <p:ph idx="1" type="body"/>
          </p:nvPr>
        </p:nvSpPr>
        <p:spPr>
          <a:xfrm>
            <a:off x="611717" y="1370013"/>
            <a:ext cx="11038416"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The goal of a business process model is to specify a repeatable business process. </a:t>
            </a:r>
            <a:endParaRPr/>
          </a:p>
          <a:p>
            <a:pPr indent="-350838" lvl="1" marL="465138" rtl="0" algn="l">
              <a:spcBef>
                <a:spcPts val="560"/>
              </a:spcBef>
              <a:spcAft>
                <a:spcPts val="0"/>
              </a:spcAft>
              <a:buSzPts val="2520"/>
              <a:buChar char="●"/>
            </a:pPr>
            <a:r>
              <a:rPr lang="en-US"/>
              <a:t>A knowledge graph is about specifying named entities with attributes that facilitate the reliable retrieval of things. </a:t>
            </a:r>
            <a:endParaRPr/>
          </a:p>
          <a:p>
            <a:pPr indent="0" lvl="0" marL="0" rtl="0" algn="l">
              <a:spcBef>
                <a:spcPts val="2400"/>
              </a:spcBef>
              <a:spcAft>
                <a:spcPts val="0"/>
              </a:spcAft>
              <a:buNone/>
            </a:pPr>
            <a:r>
              <a:t/>
            </a:r>
            <a:endParaRPr/>
          </a:p>
        </p:txBody>
      </p:sp>
    </p:spTree>
  </p:cSld>
  <p:clrMapOvr>
    <a:masterClrMapping/>
  </p:clrMapOvr>
  <p:transition advTm="21518" spd="med">
    <p:zoom dir="o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1"/>
          <p:cNvSpPr txBox="1"/>
          <p:nvPr>
            <p:ph type="title"/>
          </p:nvPr>
        </p:nvSpPr>
        <p:spPr>
          <a:xfrm>
            <a:off x="611717" y="206375"/>
            <a:ext cx="11049000" cy="116363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US"/>
              <a:t>Questions</a:t>
            </a:r>
            <a:endParaRPr/>
          </a:p>
        </p:txBody>
      </p:sp>
      <p:sp>
        <p:nvSpPr>
          <p:cNvPr id="278" name="Google Shape;278;p21"/>
          <p:cNvSpPr txBox="1"/>
          <p:nvPr>
            <p:ph idx="1" type="body"/>
          </p:nvPr>
        </p:nvSpPr>
        <p:spPr>
          <a:xfrm>
            <a:off x="1488557" y="1370013"/>
            <a:ext cx="10161575" cy="4949825"/>
          </a:xfrm>
          <a:prstGeom prst="rect">
            <a:avLst/>
          </a:prstGeom>
          <a:noFill/>
          <a:ln>
            <a:noFill/>
          </a:ln>
        </p:spPr>
        <p:txBody>
          <a:bodyPr anchorCtr="0" anchor="t" bIns="0" lIns="0" spcFirstLastPara="1" rIns="0" wrap="square" tIns="0">
            <a:noAutofit/>
          </a:bodyPr>
          <a:lstStyle/>
          <a:p>
            <a:pPr indent="-350838" lvl="1" marL="465138" rtl="0" algn="l">
              <a:spcBef>
                <a:spcPts val="0"/>
              </a:spcBef>
              <a:spcAft>
                <a:spcPts val="0"/>
              </a:spcAft>
              <a:buSzPts val="2520"/>
              <a:buChar char="●"/>
            </a:pPr>
            <a:r>
              <a:rPr lang="en-US"/>
              <a:t>Joseph Busch, Principal Consultant, </a:t>
            </a:r>
            <a:r>
              <a:rPr lang="en-US" u="sng">
                <a:solidFill>
                  <a:schemeClr val="hlink"/>
                </a:solidFill>
                <a:hlinkClick r:id="rId3"/>
              </a:rPr>
              <a:t>jbusch@taxonomystrategies.com</a:t>
            </a:r>
            <a:r>
              <a:rPr lang="en-US"/>
              <a:t> </a:t>
            </a:r>
            <a:endParaRPr/>
          </a:p>
          <a:p>
            <a:pPr indent="-190817" lvl="1" marL="465138" rtl="0" algn="l">
              <a:spcBef>
                <a:spcPts val="560"/>
              </a:spcBef>
              <a:spcAft>
                <a:spcPts val="0"/>
              </a:spcAft>
              <a:buSzPts val="2520"/>
              <a:buNone/>
            </a:pPr>
            <a:r>
              <a:t/>
            </a:r>
            <a:endParaRPr/>
          </a:p>
        </p:txBody>
      </p:sp>
      <p:pic>
        <p:nvPicPr>
          <p:cNvPr id="279" name="Google Shape;279;p21"/>
          <p:cNvPicPr preferRelativeResize="0"/>
          <p:nvPr/>
        </p:nvPicPr>
        <p:blipFill rotWithShape="1">
          <a:blip r:embed="rId4">
            <a:alphaModFix/>
          </a:blip>
          <a:srcRect b="0" l="0" r="0" t="0"/>
          <a:stretch/>
        </p:blipFill>
        <p:spPr>
          <a:xfrm>
            <a:off x="1034545" y="909081"/>
            <a:ext cx="822960" cy="1097280"/>
          </a:xfrm>
          <a:prstGeom prst="rect">
            <a:avLst/>
          </a:prstGeom>
          <a:noFill/>
          <a:ln>
            <a:noFill/>
          </a:ln>
        </p:spPr>
      </p:pic>
      <p:pic>
        <p:nvPicPr>
          <p:cNvPr id="280" name="Google Shape;280;p21"/>
          <p:cNvPicPr preferRelativeResize="0"/>
          <p:nvPr/>
        </p:nvPicPr>
        <p:blipFill rotWithShape="1">
          <a:blip r:embed="rId5">
            <a:alphaModFix/>
          </a:blip>
          <a:srcRect b="0" l="0" r="0" t="0"/>
          <a:stretch/>
        </p:blipFill>
        <p:spPr>
          <a:xfrm>
            <a:off x="3463713" y="2448560"/>
            <a:ext cx="5345007" cy="4008755"/>
          </a:xfrm>
          <a:prstGeom prst="rect">
            <a:avLst/>
          </a:prstGeom>
          <a:noFill/>
          <a:ln>
            <a:noFill/>
          </a:ln>
        </p:spPr>
      </p:pic>
    </p:spTree>
  </p:cSld>
  <p:clrMapOvr>
    <a:masterClrMapping/>
  </p:clrMapOvr>
  <p:transition advTm="11804" spd="med">
    <p:zoom dir="out"/>
  </p:transition>
</p:sld>
</file>

<file path=ppt/theme/theme1.xml><?xml version="1.0" encoding="utf-8"?>
<a:theme xmlns:a="http://schemas.openxmlformats.org/drawingml/2006/main" xmlns:r="http://schemas.openxmlformats.org/officeDocument/2006/relationships" name="GISTICS_presentation2">
  <a:themeElements>
    <a:clrScheme name="">
      <a:dk1>
        <a:srgbClr val="000000"/>
      </a:dk1>
      <a:lt1>
        <a:srgbClr val="FFFFFF"/>
      </a:lt1>
      <a:dk2>
        <a:srgbClr val="660066"/>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99"/>
      </a:hlink>
      <a:folHlink>
        <a:srgbClr val="00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2012-04-24T14:17:08Z</dcterms:created>
  <dc:creator>Joseph Busch</dc:creator>
</cp:coreProperties>
</file>